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19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952A82A-99F1-41A7-83E7-CCA823651A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12C7594-B759-4C20-825F-A73064D6030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665F2D3-63D2-42CC-A169-CBCFBFB9691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E2264E4-6980-4EA0-B7CB-F710AE2D76F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CED3121B-01E2-43DF-8807-D07DB29FD4C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A2476F9-F260-433B-A954-02BE704DEEE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7EF0D4A-D55B-46DD-A484-B3ACA61629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6990576-8783-42FD-A93E-B99590FC25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78C9FD7-5DB0-4786-8609-8E1F6C8A55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C40BB009-F193-4409-B8FF-110DB56BE7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8952C5B8-C380-4664-9AF2-5BDC0F7FC6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F01A847B-F94B-433E-AD09-8FEDBB02809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9697D9C-7C82-44A5-8B45-4934E04DDF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9ABA064-6E5D-4D8D-9BC0-E2E4BF08376F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D20C5BE-C0D6-4126-92F4-1CF7DA88CD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8BAE2F4-CFE6-4534-B167-D7CB9D8C12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F82C5D-4A9E-42AC-B117-3866753A56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C298DF-0A21-4D1C-B58F-DAF98B13B4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10DF6F-842D-4DBE-8E6B-9C05C03CF3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6BE8C9-6340-4BF7-8FA9-147F7EE64E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727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1976C5-8551-4B37-A926-797F74C72F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98CFDE-254D-4A54-8669-691E38D27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1C841B-24B6-4FF6-AB68-1310713D70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330FA-2F94-41A9-BF74-98E1DEBA28A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134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3B9B7D-DE1E-4DD6-89C1-7390CFB12D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DF691F-134C-43D6-92CC-47A47DFA04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1CFF7C-7557-4871-A947-A2A19878D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2EC61C-905E-4A0D-98E6-5ADDDD1CAD0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296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D5BA5E-BDC5-4C20-B204-5AECE4FE8E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619A16-0B68-4595-91EE-D81A57014A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2AF018-3FAE-494E-BC3B-BB0678BB2B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62585D-D1DE-40FD-97C5-438519B9EF4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070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7BD433-2CC0-4E74-832F-D65EBEA2F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45DB31-9A14-45D7-BF38-28DF8A1BB0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706E83F-709E-42C8-9118-47AFC3B56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1ED7A0-EE91-435C-900E-862185FE6F0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260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B89836-13A1-40FF-A667-EE9FF11F2A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5979B5-1ECA-4502-8728-DDC52EB72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26C879-0157-4CB2-963F-141F8DE15A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DDF792-70EC-4E3C-A5A6-C2463DAB0F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105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816628D-EE06-408B-9DE0-47993A351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E9A185-45B5-4F30-892B-CE6E1CABC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D866FA4-77F1-4C1F-8273-03C37672B8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EDEAD5-0BDB-40A3-8234-C50923384C6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28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11AA3F5-EE3E-47DF-A213-7B21A88BA2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FC915F8-47BE-4168-A7C8-128388097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062DDF-A203-4E37-96FA-52A53B09BD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16CDB-A5C7-4BFB-A104-1E5AC4C288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962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BB6DC0-5F01-4ACE-B87F-643766838E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054B4FF-9733-487D-A03D-779D18DAA3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6442DAA-9AFF-4C58-B1F6-AB6E1D7810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387AD3-F0D3-4FF3-AA63-C3430E2150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4529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27474A-5A7E-47BB-9950-EC9E2325D3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64FE31-1B9F-45B4-81DC-C8ABC085E2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ECC911-FE96-41F0-9934-7296807022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789680-7792-4382-AA9D-A84E5983AED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790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4E5BA9-B9E8-44B7-8C65-F9BB97764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68AE04-E196-4448-88EC-DDA52B3AC7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C6E5E3-F418-44DF-B53C-1BB9251F40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F48658-A2F3-446A-97B2-84B3340812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022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DCED5F2-B61D-454D-A41D-C4EF81C61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8DC6FA-21A7-4F42-90A5-641BEA09C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356DED4-4FD9-46A3-BA67-FA6E30AE03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7C2189-B56E-4297-8CB6-6FE41F2031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C8FE8D-9C28-4918-947C-BDB8FB780D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41565604-F281-46FF-90B1-855E742AB8A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E61C45E-DB70-4BFE-B30A-74C8889152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5775" y="2133600"/>
            <a:ext cx="8237538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日本肺サーファクタント・界面医学会</a:t>
            </a:r>
            <a:b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発表者名：　東京一郎　京都二郎　○大阪三郎（筆頭者）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0418ECC-01B3-49EA-8B8F-00035F62D7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9275" y="4560888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演題発表内容に関連し、開示すべき</a:t>
            </a:r>
            <a:r>
              <a:rPr lang="en-US" altLang="ja-JP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ある企業などはありません。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8482AA79-6287-43B4-A81D-E8347C92B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75" y="241300"/>
            <a:ext cx="930895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下記のスライド例にてＣＯＩ開示</a:t>
            </a: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2400" b="1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様式１－Ａ　学術研究会口頭発表時、申告すべきＣＯＩ状態がない時、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02A5DA01-65A8-4469-A986-89D346673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1844675"/>
            <a:ext cx="8642350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72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Times New Roman</vt:lpstr>
      <vt:lpstr>Default Design</vt:lpstr>
      <vt:lpstr>日本肺サーファクタント・界面医学会 ＣＯ Ｉ 開示 発表者名：　東京一郎　京都二郎　○大阪三郎（筆頭者）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日本肺サーファクタント・界面医学会 ＣＯ Ｉ 開示 発表者名：　東京一郎　京都二郎　○大阪三郎（筆頭者）</dc:title>
  <dc:creator>tk22</dc:creator>
  <cp:lastModifiedBy> </cp:lastModifiedBy>
  <cp:revision>85</cp:revision>
  <dcterms:created xsi:type="dcterms:W3CDTF">2000-09-04T17:39:07Z</dcterms:created>
  <dcterms:modified xsi:type="dcterms:W3CDTF">2020-06-29T06:43:57Z</dcterms:modified>
</cp:coreProperties>
</file>