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9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952A82A-99F1-41A7-83E7-CCA823651A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12C7594-B759-4C20-825F-A73064D603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665F2D3-63D2-42CC-A169-CBCFBFB969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E2264E4-6980-4EA0-B7CB-F710AE2D76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CED3121B-01E2-43DF-8807-D07DB29FD4C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2476F9-F260-433B-A954-02BE704DEE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7EF0D4A-D55B-46DD-A484-B3ACA61629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6990576-8783-42FD-A93E-B99590FC25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78C9FD7-5DB0-4786-8609-8E1F6C8A55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40BB009-F193-4409-B8FF-110DB56BE7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8952C5B8-C380-4664-9AF2-5BDC0F7FC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F01A847B-F94B-433E-AD09-8FEDBB0280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DBC23CE-5E28-4C12-84FF-3A21804D03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3BCD37C-7D04-43CF-8792-153C0FD1A048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55F40A21-22AF-4E3D-A8FA-3C37FAEF5F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8AE61B1-68A0-4B35-921F-A559767CF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F82C5D-4A9E-42AC-B117-3866753A56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C298DF-0A21-4D1C-B58F-DAF98B13B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10DF6F-842D-4DBE-8E6B-9C05C03CF3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BE8C9-6340-4BF7-8FA9-147F7EE64E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27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1976C5-8551-4B37-A926-797F74C72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98CFDE-254D-4A54-8669-691E38D27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1C841B-24B6-4FF6-AB68-1310713D70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330FA-2F94-41A9-BF74-98E1DEBA28A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134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3B9B7D-DE1E-4DD6-89C1-7390CFB12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DF691F-134C-43D6-92CC-47A47DFA0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1CFF7C-7557-4871-A947-A2A19878D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EC61C-905E-4A0D-98E6-5ADDDD1CAD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296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D5BA5E-BDC5-4C20-B204-5AECE4FE8E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619A16-0B68-4595-91EE-D81A57014A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2AF018-3FAE-494E-BC3B-BB0678BB2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62585D-D1DE-40FD-97C5-438519B9EF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070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7BD433-2CC0-4E74-832F-D65EBEA2F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45DB31-9A14-45D7-BF38-28DF8A1BB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06E83F-709E-42C8-9118-47AFC3B56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ED7A0-EE91-435C-900E-862185FE6F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260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B89836-13A1-40FF-A667-EE9FF11F2A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979B5-1ECA-4502-8728-DDC52EB72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26C879-0157-4CB2-963F-141F8DE15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DDF792-70EC-4E3C-A5A6-C2463DAB0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105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16628D-EE06-408B-9DE0-47993A351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E9A185-45B5-4F30-892B-CE6E1CABC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D866FA4-77F1-4C1F-8273-03C37672B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EDEAD5-0BDB-40A3-8234-C50923384C6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28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11AA3F5-EE3E-47DF-A213-7B21A88BA2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C915F8-47BE-4168-A7C8-128388097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062DDF-A203-4E37-96FA-52A53B09BD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16CDB-A5C7-4BFB-A104-1E5AC4C288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962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BB6DC0-5F01-4ACE-B87F-643766838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054B4FF-9733-487D-A03D-779D18DAA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6442DAA-9AFF-4C58-B1F6-AB6E1D781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87AD3-F0D3-4FF3-AA63-C3430E2150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452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27474A-5A7E-47BB-9950-EC9E2325D3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64FE31-1B9F-45B4-81DC-C8ABC085E2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ECC911-FE96-41F0-9934-7296807022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89680-7792-4382-AA9D-A84E5983AE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790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4E5BA9-B9E8-44B7-8C65-F9BB97764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68AE04-E196-4448-88EC-DDA52B3AC7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C6E5E3-F418-44DF-B53C-1BB9251F4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F48658-A2F3-446A-97B2-84B3340812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022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CED5F2-B61D-454D-A41D-C4EF81C61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8DC6FA-21A7-4F42-90A5-641BEA09C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356DED4-4FD9-46A3-BA67-FA6E30AE03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7C2189-B56E-4297-8CB6-6FE41F2031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C8FE8D-9C28-4918-947C-BDB8FB780D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41565604-F281-46FF-90B1-855E742AB8A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EDBD3B30-BA8A-4A93-BC1A-CF67A67D1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0214" y="3306882"/>
            <a:ext cx="8777059" cy="334156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演題発表内容に関連し、開示すべき</a:t>
            </a:r>
            <a:r>
              <a:rPr lang="en-US" altLang="ja-JP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2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 </a:t>
            </a: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①報酬額：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②株式の利益：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⑥研究費・助成金などの総額：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⑦奨学（奨励）寄附金などの総額：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⑧企業などが提供する寄附講座：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⑨旅費、贈答品などの受領：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F3CF75C-04F2-46FE-874E-41F3A85EC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50913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日本肺サーファクタント・界面医学会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東京一郎　京都二郎　○大阪三郎（○筆頭者）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4B13C2F6-F163-4C48-8B4D-426870CD8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209550"/>
            <a:ext cx="94115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　　学術研究会口頭発表時、申告すべきＣＯＩ状態がある時、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DDD21109-4B4D-4034-B8BD-C5AFB9BBB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724B23D-DD78-472D-B9C3-11CA61793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8969" y="4098110"/>
            <a:ext cx="3736757" cy="2239584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開示すべき内容が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過去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年間にある項目のみ記載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（開示例）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発表者全員、過去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3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年間を一括して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endParaRPr kumimoji="0" lang="en-US" altLang="ja-JP" sz="7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④講演料：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A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製薬、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B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⑤原稿料：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l" eaLnBrk="1" hangingPunct="1"/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⑦奨学寄付金：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B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製薬、</a:t>
            </a:r>
            <a:r>
              <a:rPr kumimoji="0" lang="en-US" altLang="ja-JP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D</a:t>
            </a:r>
            <a:r>
              <a:rPr kumimoji="0" lang="ja-JP" altLang="en-US" sz="1600" b="1" kern="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製薬　　　など</a:t>
            </a:r>
            <a:endParaRPr kumimoji="0" lang="en-US" altLang="ja-JP" sz="1600" b="1" kern="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187</Words>
  <Application>Microsoft Office PowerPoint</Application>
  <PresentationFormat>画面に合わせる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Times New Roman</vt:lpstr>
      <vt:lpstr>Default Design</vt:lpstr>
      <vt:lpstr>日本肺サーファクタント・界面医学会 ＣＯ Ｉ 開示 　 発表者名：　東京一郎　京都二郎　○大阪三郎（○筆頭者）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日本肺サーファクタント・界面医学会 ＣＯ Ｉ 開示 発表者名：　東京一郎　京都二郎　○大阪三郎（筆頭者）</dc:title>
  <dc:creator>tk22</dc:creator>
  <cp:lastModifiedBy> </cp:lastModifiedBy>
  <cp:revision>85</cp:revision>
  <dcterms:created xsi:type="dcterms:W3CDTF">2000-09-04T17:39:07Z</dcterms:created>
  <dcterms:modified xsi:type="dcterms:W3CDTF">2020-06-29T06:43:12Z</dcterms:modified>
</cp:coreProperties>
</file>