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6200438" cy="377999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07" userDrawn="1">
          <p15:clr>
            <a:srgbClr val="A4A3A4"/>
          </p15:clr>
        </p15:guide>
        <p15:guide id="2" pos="51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9" autoAdjust="0"/>
  </p:normalViewPr>
  <p:slideViewPr>
    <p:cSldViewPr snapToGrid="0" showGuides="1">
      <p:cViewPr varScale="1">
        <p:scale>
          <a:sx n="19" d="100"/>
          <a:sy n="19" d="100"/>
        </p:scale>
        <p:origin x="3756" y="54"/>
      </p:cViewPr>
      <p:guideLst>
        <p:guide orient="horz" pos="11907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レームありポスタ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06907-AD8A-C66D-C9CE-CC7E3A398AEC}"/>
              </a:ext>
            </a:extLst>
          </p:cNvPr>
          <p:cNvSpPr/>
          <p:nvPr userDrawn="1"/>
        </p:nvSpPr>
        <p:spPr>
          <a:xfrm>
            <a:off x="0" y="0"/>
            <a:ext cx="3600000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F1D45A-5B7B-0530-5C0C-839562E2B5A0}"/>
              </a:ext>
            </a:extLst>
          </p:cNvPr>
          <p:cNvSpPr/>
          <p:nvPr userDrawn="1"/>
        </p:nvSpPr>
        <p:spPr>
          <a:xfrm>
            <a:off x="3600000" y="0"/>
            <a:ext cx="12600000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D629829-CA1C-C3BA-CAE9-50479A2EE75B}"/>
              </a:ext>
            </a:extLst>
          </p:cNvPr>
          <p:cNvSpPr/>
          <p:nvPr userDrawn="1"/>
        </p:nvSpPr>
        <p:spPr>
          <a:xfrm>
            <a:off x="0" y="3600000"/>
            <a:ext cx="16200438" cy="341999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82E7BDFA-AB1E-F33B-616C-36BCA2C3E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945" y="407671"/>
            <a:ext cx="12113895" cy="2051049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AF7C17-983A-2DB5-4FBA-AD73B2DB6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945" y="264199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856C3777-7B1E-2817-BD73-5037FCB37B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7945" y="308773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805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レーム無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9">
            <a:extLst>
              <a:ext uri="{FF2B5EF4-FFF2-40B4-BE49-F238E27FC236}">
                <a16:creationId xmlns:a16="http://schemas.microsoft.com/office/drawing/2014/main" id="{B724055E-6888-5156-D544-93DB61E8C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945" y="407671"/>
            <a:ext cx="12113895" cy="2051049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C8A7F1-D9AB-4FC6-EC9C-D58F7EA3B2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945" y="264199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E5603B25-6198-58D9-DF50-44132CDEE6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7945" y="308773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501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72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620042" rtl="0" eaLnBrk="1" latinLnBrk="0" hangingPunct="1">
        <a:lnSpc>
          <a:spcPct val="90000"/>
        </a:lnSpc>
        <a:spcBef>
          <a:spcPct val="0"/>
        </a:spcBef>
        <a:buNone/>
        <a:defRPr kumimoji="1"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011" indent="-405011" algn="l" defTabSz="162004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15032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5053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5074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5096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5117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5138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5159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5181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21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42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64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085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06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27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149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17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3CEDF997-B7B3-2DAB-5C86-6EBD40451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945" y="407671"/>
            <a:ext cx="12113895" cy="1527809"/>
          </a:xfrm>
        </p:spPr>
        <p:txBody>
          <a:bodyPr/>
          <a:lstStyle/>
          <a:p>
            <a:r>
              <a:rPr lang="ja-JP" altLang="en-US" dirty="0"/>
              <a:t>「演題名」を入力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7A35F14F-A3F6-4A0E-44D6-583BB886C3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945" y="2276865"/>
            <a:ext cx="12113895" cy="573015"/>
          </a:xfrm>
        </p:spPr>
        <p:txBody>
          <a:bodyPr/>
          <a:lstStyle/>
          <a:p>
            <a:r>
              <a:rPr lang="ja-JP" altLang="en-US" dirty="0"/>
              <a:t>「発表者名」を入力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B0F7481-88F3-77EC-B1D4-FE957E067D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7945" y="2879840"/>
            <a:ext cx="12113895" cy="573015"/>
          </a:xfrm>
        </p:spPr>
        <p:txBody>
          <a:bodyPr/>
          <a:lstStyle/>
          <a:p>
            <a:r>
              <a:rPr lang="ja-JP" altLang="en-US" dirty="0"/>
              <a:t>「所属」を入力</a:t>
            </a:r>
          </a:p>
        </p:txBody>
      </p:sp>
    </p:spTree>
    <p:extLst>
      <p:ext uri="{BB962C8B-B14F-4D97-AF65-F5344CB8AC3E}">
        <p14:creationId xmlns:p14="http://schemas.microsoft.com/office/powerpoint/2010/main" val="60252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IZ UDゴシック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ポスターテンプレート.potx" id="{3EA67D08-0BD3-45EB-9057-29F08B2DC6A2}" vid="{C1B8A239-8115-457F-83BE-3A7770D076D7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39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F964817-92E6-472C-B073-665472292B2D}">
  <we:reference id="wa104380050" version="3.1.0.0" store="ja-JP" storeType="OMEX"/>
  <we:alternateReferences>
    <we:reference id="WA104380050" version="3.1.0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8" ma:contentTypeDescription="新しいドキュメントを作成します。" ma:contentTypeScope="" ma:versionID="14858a5783048adf2489f554904c9fe8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5e3726e8f65a9938377faf4c0c3c818a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Props1.xml><?xml version="1.0" encoding="utf-8"?>
<ds:datastoreItem xmlns:ds="http://schemas.openxmlformats.org/officeDocument/2006/customXml" ds:itemID="{8C2639D1-E9B1-448F-A9B1-11FE48E0C0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679D44-D299-4E31-945C-BB4893F0F1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356EAA-AFD4-4B1B-9817-B2635C27A111}">
  <ds:schemaRefs>
    <ds:schemaRef ds:uri="http://schemas.microsoft.com/office/2006/metadata/properties"/>
    <ds:schemaRef ds:uri="http://schemas.microsoft.com/office/infopath/2007/PartnerControls"/>
    <ds:schemaRef ds:uri="d6854111-d1a5-4998-a696-13ef9044144d"/>
    <ds:schemaRef ds:uri="503539c5-f8ad-4529-967e-8b02f2c9ab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ポスターテンプレート</Template>
  <TotalTime>5</TotalTime>
  <Words>24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HGP創英角ｺﾞｼｯｸUB</vt:lpstr>
      <vt:lpstr>Arial</vt:lpstr>
      <vt:lpstr>Office テーマ</vt:lpstr>
      <vt:lpstr>「演題名」を入力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「演題名」を入力</dc:title>
  <dc:creator>畠山　太郎</dc:creator>
  <cp:lastModifiedBy>rightwide rightwide</cp:lastModifiedBy>
  <cp:revision>1</cp:revision>
  <dcterms:created xsi:type="dcterms:W3CDTF">2022-09-19T04:24:33Z</dcterms:created>
  <dcterms:modified xsi:type="dcterms:W3CDTF">2025-09-02T06:22:01Z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0x010100DDBBB2FD1EF1D04E8DBB06020AF43796</vt:lpwstr>
  </property>
  <property fmtid="{D5CDD505-2E9C-101B-9397-08002B2CF9AE}" pid="3" name="MediaServiceImageTags">
    <vt:lpwstr/>
  </property>
</Properties>
</file>