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16200438" cy="377999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907" userDrawn="1">
          <p15:clr>
            <a:srgbClr val="A4A3A4"/>
          </p15:clr>
        </p15:guide>
        <p15:guide id="2" pos="51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39" autoAdjust="0"/>
  </p:normalViewPr>
  <p:slideViewPr>
    <p:cSldViewPr snapToGrid="0" showGuides="1">
      <p:cViewPr varScale="1">
        <p:scale>
          <a:sx n="19" d="100"/>
          <a:sy n="19" d="100"/>
        </p:scale>
        <p:origin x="3756" y="54"/>
      </p:cViewPr>
      <p:guideLst>
        <p:guide orient="horz" pos="11907"/>
        <p:guide pos="51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フレームありポスタ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A406907-AD8A-C66D-C9CE-CC7E3A398AEC}"/>
              </a:ext>
            </a:extLst>
          </p:cNvPr>
          <p:cNvSpPr/>
          <p:nvPr userDrawn="1"/>
        </p:nvSpPr>
        <p:spPr>
          <a:xfrm>
            <a:off x="0" y="0"/>
            <a:ext cx="3600000" cy="360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3F1D45A-5B7B-0530-5C0C-839562E2B5A0}"/>
              </a:ext>
            </a:extLst>
          </p:cNvPr>
          <p:cNvSpPr/>
          <p:nvPr userDrawn="1"/>
        </p:nvSpPr>
        <p:spPr>
          <a:xfrm>
            <a:off x="3600000" y="0"/>
            <a:ext cx="12600000" cy="360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D629829-CA1C-C3BA-CAE9-50479A2EE75B}"/>
              </a:ext>
            </a:extLst>
          </p:cNvPr>
          <p:cNvSpPr/>
          <p:nvPr userDrawn="1"/>
        </p:nvSpPr>
        <p:spPr>
          <a:xfrm>
            <a:off x="0" y="3600000"/>
            <a:ext cx="16200438" cy="341999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タイトル 9">
            <a:extLst>
              <a:ext uri="{FF2B5EF4-FFF2-40B4-BE49-F238E27FC236}">
                <a16:creationId xmlns:a16="http://schemas.microsoft.com/office/drawing/2014/main" id="{82E7BDFA-AB1E-F33B-616C-36BCA2C3E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7945" y="407671"/>
            <a:ext cx="12113895" cy="2051049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6AF7C17-983A-2DB5-4FBA-AD73B2DB606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877945" y="2641990"/>
            <a:ext cx="12113895" cy="365125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400"/>
            </a:lvl1pPr>
            <a:lvl2pPr marL="810021" indent="0">
              <a:buNone/>
              <a:defRPr/>
            </a:lvl2pPr>
            <a:lvl3pPr marL="1620042" indent="0">
              <a:buNone/>
              <a:defRPr/>
            </a:lvl3pPr>
            <a:lvl4pPr marL="2430063" indent="0">
              <a:buNone/>
              <a:defRPr/>
            </a:lvl4pPr>
            <a:lvl5pPr marL="3240085" indent="0">
              <a:buNone/>
              <a:defRPr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テキスト プレースホルダー 2">
            <a:extLst>
              <a:ext uri="{FF2B5EF4-FFF2-40B4-BE49-F238E27FC236}">
                <a16:creationId xmlns:a16="http://schemas.microsoft.com/office/drawing/2014/main" id="{856C3777-7B1E-2817-BD73-5037FCB37B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77945" y="3087730"/>
            <a:ext cx="12113895" cy="365125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400"/>
            </a:lvl1pPr>
            <a:lvl2pPr marL="810021" indent="0">
              <a:buNone/>
              <a:defRPr/>
            </a:lvl2pPr>
            <a:lvl3pPr marL="1620042" indent="0">
              <a:buNone/>
              <a:defRPr/>
            </a:lvl3pPr>
            <a:lvl4pPr marL="2430063" indent="0">
              <a:buNone/>
              <a:defRPr/>
            </a:lvl4pPr>
            <a:lvl5pPr marL="3240085" indent="0">
              <a:buNone/>
              <a:defRPr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048055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フレーム無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9">
            <a:extLst>
              <a:ext uri="{FF2B5EF4-FFF2-40B4-BE49-F238E27FC236}">
                <a16:creationId xmlns:a16="http://schemas.microsoft.com/office/drawing/2014/main" id="{B724055E-6888-5156-D544-93DB61E8C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7945" y="407671"/>
            <a:ext cx="12113895" cy="2051049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C8A7F1-D9AB-4FC6-EC9C-D58F7EA3B2F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877945" y="2641990"/>
            <a:ext cx="12113895" cy="365125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400"/>
            </a:lvl1pPr>
            <a:lvl2pPr marL="810021" indent="0">
              <a:buNone/>
              <a:defRPr/>
            </a:lvl2pPr>
            <a:lvl3pPr marL="1620042" indent="0">
              <a:buNone/>
              <a:defRPr/>
            </a:lvl3pPr>
            <a:lvl4pPr marL="2430063" indent="0">
              <a:buNone/>
              <a:defRPr/>
            </a:lvl4pPr>
            <a:lvl5pPr marL="3240085" indent="0">
              <a:buNone/>
              <a:defRPr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テキスト プレースホルダー 2">
            <a:extLst>
              <a:ext uri="{FF2B5EF4-FFF2-40B4-BE49-F238E27FC236}">
                <a16:creationId xmlns:a16="http://schemas.microsoft.com/office/drawing/2014/main" id="{E5603B25-6198-58D9-DF50-44132CDEE67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77945" y="3087730"/>
            <a:ext cx="12113895" cy="365125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400"/>
            </a:lvl1pPr>
            <a:lvl2pPr marL="810021" indent="0">
              <a:buNone/>
              <a:defRPr/>
            </a:lvl2pPr>
            <a:lvl3pPr marL="1620042" indent="0">
              <a:buNone/>
              <a:defRPr/>
            </a:lvl3pPr>
            <a:lvl4pPr marL="2430063" indent="0">
              <a:buNone/>
              <a:defRPr/>
            </a:lvl4pPr>
            <a:lvl5pPr marL="3240085" indent="0">
              <a:buNone/>
              <a:defRPr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95013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2723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xStyles>
    <p:titleStyle>
      <a:lvl1pPr algn="l" defTabSz="1620042" rtl="0" eaLnBrk="1" latinLnBrk="0" hangingPunct="1">
        <a:lnSpc>
          <a:spcPct val="90000"/>
        </a:lnSpc>
        <a:spcBef>
          <a:spcPct val="0"/>
        </a:spcBef>
        <a:buNone/>
        <a:defRPr kumimoji="1" sz="77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5011" indent="-405011" algn="l" defTabSz="162004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15032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2pPr>
      <a:lvl3pPr marL="2025053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kumimoji="1" sz="3543" kern="1200">
          <a:solidFill>
            <a:schemeClr val="tx1"/>
          </a:solidFill>
          <a:latin typeface="+mn-lt"/>
          <a:ea typeface="+mn-ea"/>
          <a:cs typeface="+mn-cs"/>
        </a:defRPr>
      </a:lvl3pPr>
      <a:lvl4pPr marL="2835074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4pPr>
      <a:lvl5pPr marL="3645096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5pPr>
      <a:lvl6pPr marL="4455117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6pPr>
      <a:lvl7pPr marL="5265138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7pPr>
      <a:lvl8pPr marL="6075159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8pPr>
      <a:lvl9pPr marL="6885181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0042" rtl="0" eaLnBrk="1" latinLnBrk="0" hangingPunct="1"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1pPr>
      <a:lvl2pPr marL="810021" algn="l" defTabSz="1620042" rtl="0" eaLnBrk="1" latinLnBrk="0" hangingPunct="1"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2pPr>
      <a:lvl3pPr marL="1620042" algn="l" defTabSz="1620042" rtl="0" eaLnBrk="1" latinLnBrk="0" hangingPunct="1"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3pPr>
      <a:lvl4pPr marL="2430064" algn="l" defTabSz="1620042" rtl="0" eaLnBrk="1" latinLnBrk="0" hangingPunct="1"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4pPr>
      <a:lvl5pPr marL="3240085" algn="l" defTabSz="1620042" rtl="0" eaLnBrk="1" latinLnBrk="0" hangingPunct="1"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5pPr>
      <a:lvl6pPr marL="4050106" algn="l" defTabSz="1620042" rtl="0" eaLnBrk="1" latinLnBrk="0" hangingPunct="1"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6pPr>
      <a:lvl7pPr marL="4860127" algn="l" defTabSz="1620042" rtl="0" eaLnBrk="1" latinLnBrk="0" hangingPunct="1"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7pPr>
      <a:lvl8pPr marL="5670149" algn="l" defTabSz="1620042" rtl="0" eaLnBrk="1" latinLnBrk="0" hangingPunct="1"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8pPr>
      <a:lvl9pPr marL="6480170" algn="l" defTabSz="1620042" rtl="0" eaLnBrk="1" latinLnBrk="0" hangingPunct="1"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>
            <a:extLst>
              <a:ext uri="{FF2B5EF4-FFF2-40B4-BE49-F238E27FC236}">
                <a16:creationId xmlns:a16="http://schemas.microsoft.com/office/drawing/2014/main" id="{3CEDF997-B7B3-2DAB-5C86-6EBD40451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7945" y="407671"/>
            <a:ext cx="12113895" cy="1527809"/>
          </a:xfrm>
        </p:spPr>
        <p:txBody>
          <a:bodyPr/>
          <a:lstStyle/>
          <a:p>
            <a:r>
              <a:rPr lang="ja-JP" altLang="en-US" dirty="0"/>
              <a:t>「演題名」を入力</a:t>
            </a:r>
          </a:p>
        </p:txBody>
      </p:sp>
      <p:sp>
        <p:nvSpPr>
          <p:cNvPr id="9" name="テキスト プレースホルダー 8">
            <a:extLst>
              <a:ext uri="{FF2B5EF4-FFF2-40B4-BE49-F238E27FC236}">
                <a16:creationId xmlns:a16="http://schemas.microsoft.com/office/drawing/2014/main" id="{7A35F14F-A3F6-4A0E-44D6-583BB886C31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877945" y="2276865"/>
            <a:ext cx="12113895" cy="573015"/>
          </a:xfrm>
        </p:spPr>
        <p:txBody>
          <a:bodyPr/>
          <a:lstStyle/>
          <a:p>
            <a:r>
              <a:rPr lang="ja-JP" altLang="en-US" dirty="0"/>
              <a:t>「発表者名」を入力</a:t>
            </a:r>
          </a:p>
        </p:txBody>
      </p:sp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7B0F7481-88F3-77EC-B1D4-FE957E067D1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77945" y="2879840"/>
            <a:ext cx="12113895" cy="573015"/>
          </a:xfrm>
        </p:spPr>
        <p:txBody>
          <a:bodyPr/>
          <a:lstStyle/>
          <a:p>
            <a:r>
              <a:rPr lang="ja-JP" altLang="en-US" dirty="0"/>
              <a:t>「所属」を入力</a:t>
            </a:r>
          </a:p>
        </p:txBody>
      </p:sp>
    </p:spTree>
    <p:extLst>
      <p:ext uri="{BB962C8B-B14F-4D97-AF65-F5344CB8AC3E}">
        <p14:creationId xmlns:p14="http://schemas.microsoft.com/office/powerpoint/2010/main" val="602520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IZ UDゴシック">
      <a:majorFont>
        <a:latin typeface="BIZ UDゴシック"/>
        <a:ea typeface="BIZ UDゴシック"/>
        <a:cs typeface=""/>
      </a:majorFont>
      <a:minorFont>
        <a:latin typeface="BIZ UDゴシック"/>
        <a:ea typeface="BIZ UDゴシック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ポスターテンプレート.potx" id="{3EA67D08-0BD3-45EB-9057-29F08B2DC6A2}" vid="{C1B8A239-8115-457F-83BE-3A7770D076D7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739" row="2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6F964817-92E6-472C-B073-665472292B2D}">
  <we:reference id="wa104380050" version="3.1.0.0" store="ja-JP" storeType="OMEX"/>
  <we:alternateReferences>
    <we:reference id="WA104380050" version="3.1.0.0" store="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6854111-d1a5-4998-a696-13ef9044144d">
      <Terms xmlns="http://schemas.microsoft.com/office/infopath/2007/PartnerControls"/>
    </lcf76f155ced4ddcb4097134ff3c332f>
    <TaxCatchAll xmlns="503539c5-f8ad-4529-967e-8b02f2c9ab5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DBBB2FD1EF1D04E8DBB06020AF43796" ma:contentTypeVersion="15" ma:contentTypeDescription="新しいドキュメントを作成します。" ma:contentTypeScope="" ma:versionID="d5a51fb160bdea98ee46cec68cebef79">
  <xsd:schema xmlns:xsd="http://www.w3.org/2001/XMLSchema" xmlns:xs="http://www.w3.org/2001/XMLSchema" xmlns:p="http://schemas.microsoft.com/office/2006/metadata/properties" xmlns:ns2="d6854111-d1a5-4998-a696-13ef9044144d" xmlns:ns3="503539c5-f8ad-4529-967e-8b02f2c9ab50" targetNamespace="http://schemas.microsoft.com/office/2006/metadata/properties" ma:root="true" ma:fieldsID="b71512eb301700c1e1ea7b795fcbde61" ns2:_="" ns3:_="">
    <xsd:import namespace="d6854111-d1a5-4998-a696-13ef9044144d"/>
    <xsd:import namespace="503539c5-f8ad-4529-967e-8b02f2c9ab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854111-d1a5-4998-a696-13ef904414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04eaaf6d-5d4b-4d85-af94-249941f4cf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3539c5-f8ad-4529-967e-8b02f2c9ab5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85af1f5-614c-4fc4-af61-6a0075ad10be}" ma:internalName="TaxCatchAll" ma:showField="CatchAllData" ma:web="503539c5-f8ad-4529-967e-8b02f2c9ab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7D8256A-7DB2-4B1B-BD71-4BF91B5B2D72}">
  <ds:schemaRefs>
    <ds:schemaRef ds:uri="http://schemas.microsoft.com/office/2006/metadata/properties"/>
    <ds:schemaRef ds:uri="http://schemas.microsoft.com/office/infopath/2007/PartnerControls"/>
    <ds:schemaRef ds:uri="d6854111-d1a5-4998-a696-13ef9044144d"/>
    <ds:schemaRef ds:uri="503539c5-f8ad-4529-967e-8b02f2c9ab50"/>
  </ds:schemaRefs>
</ds:datastoreItem>
</file>

<file path=customXml/itemProps2.xml><?xml version="1.0" encoding="utf-8"?>
<ds:datastoreItem xmlns:ds="http://schemas.openxmlformats.org/officeDocument/2006/customXml" ds:itemID="{9EE3EDFA-DFCC-4EB9-B6B1-914305297C8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689B8A9-6C10-4CA0-BE95-D147C18C08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6854111-d1a5-4998-a696-13ef9044144d"/>
    <ds:schemaRef ds:uri="503539c5-f8ad-4529-967e-8b02f2c9ab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ポスターテンプレート</Template>
  <TotalTime>3</TotalTime>
  <Words>15</Words>
  <Application>Microsoft Office PowerPoint</Application>
  <PresentationFormat>ユーザー設定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HGP創英角ｺﾞｼｯｸUB</vt:lpstr>
      <vt:lpstr>Arial</vt:lpstr>
      <vt:lpstr>Office テーマ</vt:lpstr>
      <vt:lpstr>「演題名」を入力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「演題名」を入力</dc:title>
  <dc:creator>畠山　太郎</dc:creator>
  <cp:lastModifiedBy>オフィス３６５</cp:lastModifiedBy>
  <cp:revision>1</cp:revision>
  <dcterms:created xsi:type="dcterms:W3CDTF">2022-09-19T04:24:33Z</dcterms:created>
  <dcterms:modified xsi:type="dcterms:W3CDTF">2024-09-09T21:05:26Z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0x010100DDBBB2FD1EF1D04E8DBB06020AF43796</vt:lpwstr>
  </property>
</Properties>
</file>