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8BF2E-0BD6-4A2B-A80A-65EA0FDDA778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1575D-108B-4D99-8D40-BAF2EEAF1E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374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18436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B7F72623-1EA9-4C91-B857-81DDF5392577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85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97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40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64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159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3374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25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671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853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2699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756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3F203-521B-4AED-A3E5-8F773697954F}" type="datetimeFigureOut">
              <a:rPr kumimoji="1" lang="ja-JP" altLang="en-US" smtClean="0"/>
              <a:t>2024/8/21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695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48221" y="691952"/>
            <a:ext cx="8572251" cy="3313112"/>
          </a:xfrm>
          <a:prstGeom prst="rect">
            <a:avLst/>
          </a:prstGeom>
          <a:noFill/>
          <a:ln w="158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75" name="テキスト ボックス 4"/>
          <p:cNvSpPr txBox="1">
            <a:spLocks noChangeArrowheads="1"/>
          </p:cNvSpPr>
          <p:nvPr/>
        </p:nvSpPr>
        <p:spPr bwMode="auto">
          <a:xfrm>
            <a:off x="755576" y="1048099"/>
            <a:ext cx="73358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メイリオ" pitchFamily="50" charset="-128"/>
                <a:ea typeface="メイリオ" pitchFamily="50" charset="-128"/>
              </a:rPr>
              <a:t>日本糖尿病教育・看護学会</a:t>
            </a:r>
            <a:endParaRPr lang="en-US" altLang="ja-JP" sz="3600" b="1" dirty="0">
              <a:latin typeface="メイリオ" pitchFamily="50" charset="-128"/>
              <a:ea typeface="メイリオ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メイリオ" pitchFamily="50" charset="-128"/>
                <a:ea typeface="メイリオ" pitchFamily="50" charset="-128"/>
              </a:rPr>
              <a:t>ＣＯＩ開示</a:t>
            </a:r>
            <a:endParaRPr lang="en-US" altLang="ja-JP" sz="3600" b="1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076" name="テキスト ボックス 5"/>
          <p:cNvSpPr txBox="1">
            <a:spLocks noChangeArrowheads="1"/>
          </p:cNvSpPr>
          <p:nvPr/>
        </p:nvSpPr>
        <p:spPr bwMode="auto">
          <a:xfrm>
            <a:off x="579438" y="3092450"/>
            <a:ext cx="82407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buNone/>
            </a:pPr>
            <a:r>
              <a:rPr lang="ja-JP" altLang="en-US" sz="2000" b="1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発表者名：◎</a:t>
            </a:r>
            <a:r>
              <a:rPr lang="ja-JP" altLang="en-US" sz="20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研究代表者，共同研究者Ａ</a:t>
            </a:r>
            <a:r>
              <a:rPr lang="ja-JP" altLang="ja-JP" sz="20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，</a:t>
            </a:r>
            <a:r>
              <a:rPr lang="ja-JP" altLang="en-US" sz="20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共同研究者Ｂ</a:t>
            </a:r>
            <a:r>
              <a:rPr lang="ja-JP" altLang="en-US" sz="18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（全員の氏名）</a:t>
            </a:r>
          </a:p>
        </p:txBody>
      </p:sp>
      <p:sp>
        <p:nvSpPr>
          <p:cNvPr id="3077" name="テキスト ボックス 8"/>
          <p:cNvSpPr txBox="1">
            <a:spLocks noChangeArrowheads="1"/>
          </p:cNvSpPr>
          <p:nvPr/>
        </p:nvSpPr>
        <p:spPr bwMode="auto">
          <a:xfrm>
            <a:off x="179512" y="4154304"/>
            <a:ext cx="8788274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演題発表に関連し、申告すべき</a:t>
            </a:r>
            <a:r>
              <a:rPr lang="en-US" altLang="ja-JP" sz="2400" dirty="0">
                <a:latin typeface="メイリオ" pitchFamily="50" charset="-128"/>
                <a:ea typeface="メイリオ" pitchFamily="50" charset="-128"/>
              </a:rPr>
              <a:t>COI</a:t>
            </a: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状態は、以下のとおりです。</a:t>
            </a:r>
            <a:endParaRPr lang="en-US" altLang="ja-JP" sz="2400" dirty="0"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　役員・顧問職：</a:t>
            </a:r>
            <a:r>
              <a:rPr lang="en-US" altLang="ja-JP" sz="2400" dirty="0">
                <a:latin typeface="メイリオ" pitchFamily="50" charset="-128"/>
                <a:ea typeface="メイリオ" pitchFamily="50" charset="-128"/>
              </a:rPr>
              <a:t>X</a:t>
            </a: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会社</a:t>
            </a:r>
            <a:endParaRPr lang="en-US" altLang="ja-JP" sz="2400" dirty="0"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　株：</a:t>
            </a:r>
            <a:r>
              <a:rPr lang="en-US" altLang="ja-JP" sz="2400" dirty="0">
                <a:latin typeface="メイリオ" pitchFamily="50" charset="-128"/>
                <a:ea typeface="メイリオ" pitchFamily="50" charset="-128"/>
              </a:rPr>
              <a:t>Y</a:t>
            </a: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会社</a:t>
            </a:r>
            <a:endParaRPr lang="en-US" altLang="ja-JP" sz="2400" dirty="0"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　講演料：</a:t>
            </a:r>
            <a:r>
              <a:rPr lang="en-US" altLang="ja-JP" sz="2400" dirty="0">
                <a:latin typeface="メイリオ" pitchFamily="50" charset="-128"/>
                <a:ea typeface="メイリオ" pitchFamily="50" charset="-128"/>
              </a:rPr>
              <a:t>Z</a:t>
            </a: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会社</a:t>
            </a:r>
            <a:endParaRPr lang="en-US" altLang="ja-JP" sz="2400" dirty="0"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　原稿料：</a:t>
            </a:r>
            <a:r>
              <a:rPr lang="en-US" altLang="ja-JP" sz="2400" dirty="0">
                <a:latin typeface="メイリオ" pitchFamily="50" charset="-128"/>
                <a:ea typeface="メイリオ" pitchFamily="50" charset="-128"/>
              </a:rPr>
              <a:t>W</a:t>
            </a: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会社</a:t>
            </a:r>
            <a:endParaRPr lang="en-US" altLang="ja-JP" sz="2400" dirty="0">
              <a:latin typeface="メイリオ" pitchFamily="50" charset="-128"/>
              <a:ea typeface="メイリオ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メイリオ" pitchFamily="50" charset="-128"/>
                <a:ea typeface="メイリオ" pitchFamily="50" charset="-128"/>
              </a:rPr>
              <a:t>　・・・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1679" y="815223"/>
            <a:ext cx="1030287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図 2" descr="ロゴ&#10;&#10;自動的に生成された説明">
            <a:extLst>
              <a:ext uri="{FF2B5EF4-FFF2-40B4-BE49-F238E27FC236}">
                <a16:creationId xmlns:a16="http://schemas.microsoft.com/office/drawing/2014/main" id="{75E56CD9-0B0E-213B-B4A5-3054F3CFDCD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603" y="778966"/>
            <a:ext cx="1132053" cy="111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655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6B0FED2-81E2-4187-9CCA-3E6F90C75AE4}"/>
              </a:ext>
            </a:extLst>
          </p:cNvPr>
          <p:cNvSpPr/>
          <p:nvPr/>
        </p:nvSpPr>
        <p:spPr>
          <a:xfrm>
            <a:off x="359532" y="260648"/>
            <a:ext cx="842493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＜記載上の注意＞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1200"/>
              </a:spcBef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発表者名は</a:t>
            </a:r>
            <a:r>
              <a:rPr lang="en-US" altLang="ja-JP" sz="2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2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状態がない人も含めて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発表者全員の氏名を記載</a:t>
            </a:r>
          </a:p>
          <a:p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申告書が「有」に該当する項目はすべて記載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（「無」の項目は記載不要）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・企業・団体名を記入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・金額の記載は不要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・該当する発表者名の記載は不要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・演題に関連するものを全員分まとめて記載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申告書が「有」に該当する事項とは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役員・顧問職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株　利益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万円以上／全株式の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％以上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特許権使用料など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講演料など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原稿料など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研究費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公的な競争的資金は除く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奨学寄付金　（奨励寄付金）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寄附講座への所属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その他報酬　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万円以上</a:t>
            </a:r>
          </a:p>
        </p:txBody>
      </p:sp>
    </p:spTree>
    <p:extLst>
      <p:ext uri="{BB962C8B-B14F-4D97-AF65-F5344CB8AC3E}">
        <p14:creationId xmlns:p14="http://schemas.microsoft.com/office/powerpoint/2010/main" val="289334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240</Words>
  <Application>Microsoft Office PowerPoint</Application>
  <PresentationFormat>画面に合わせる (4:3)</PresentationFormat>
  <Paragraphs>30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メイリオ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高木優実</cp:lastModifiedBy>
  <cp:revision>15</cp:revision>
  <dcterms:created xsi:type="dcterms:W3CDTF">2019-07-08T01:47:16Z</dcterms:created>
  <dcterms:modified xsi:type="dcterms:W3CDTF">2024-08-21T00:57:13Z</dcterms:modified>
</cp:coreProperties>
</file>