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48221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820985" y="1008917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579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研究代表者，共同研究者Ａ</a:t>
            </a:r>
            <a:r>
              <a:rPr lang="ja-JP" altLang="ja-JP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共同研究者Ｂ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1044575" y="4387850"/>
            <a:ext cx="71612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8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状態はありません。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2D29700-9B9A-0003-ECB9-61D91391A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679" y="815223"/>
            <a:ext cx="1030287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図 2" descr="ロゴ&#10;&#10;自動的に生成された説明">
            <a:extLst>
              <a:ext uri="{FF2B5EF4-FFF2-40B4-BE49-F238E27FC236}">
                <a16:creationId xmlns:a16="http://schemas.microsoft.com/office/drawing/2014/main" id="{79875716-AB40-1FAB-7F0D-C8A210B10C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03" y="778966"/>
            <a:ext cx="1132053" cy="111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47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41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高木優実</cp:lastModifiedBy>
  <cp:revision>8</cp:revision>
  <dcterms:created xsi:type="dcterms:W3CDTF">2019-07-08T01:47:16Z</dcterms:created>
  <dcterms:modified xsi:type="dcterms:W3CDTF">2024-08-21T01:20:07Z</dcterms:modified>
</cp:coreProperties>
</file>