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806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616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78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21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8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38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96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530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322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95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9A014-E260-460C-A782-9D11A9502703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83CCE-7CAF-4C5A-B790-6F882D5C4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841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4"/>
          <p:cNvSpPr txBox="1">
            <a:spLocks noChangeArrowheads="1"/>
          </p:cNvSpPr>
          <p:nvPr/>
        </p:nvSpPr>
        <p:spPr bwMode="auto">
          <a:xfrm>
            <a:off x="2496343" y="1466057"/>
            <a:ext cx="71993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第</a:t>
            </a:r>
            <a:r>
              <a:rPr lang="en-US" altLang="ja-JP" sz="440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33</a:t>
            </a:r>
            <a:r>
              <a:rPr lang="ja-JP" altLang="en-US" sz="440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回</a:t>
            </a:r>
            <a:r>
              <a:rPr lang="ja-JP" altLang="en-US" sz="4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西日本肥満研究会</a:t>
            </a:r>
            <a:endParaRPr lang="en-US" altLang="ja-JP" sz="44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ＣＯＩ開示</a:t>
            </a:r>
            <a:endParaRPr lang="en-US" altLang="ja-JP" sz="44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2496343" y="3259932"/>
            <a:ext cx="7199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筆頭発表者名：○○　○○</a:t>
            </a:r>
          </a:p>
        </p:txBody>
      </p:sp>
      <p:sp>
        <p:nvSpPr>
          <p:cNvPr id="6" name="テキスト ボックス 8"/>
          <p:cNvSpPr txBox="1">
            <a:spLocks noChangeArrowheads="1"/>
          </p:cNvSpPr>
          <p:nvPr/>
        </p:nvSpPr>
        <p:spPr bwMode="auto">
          <a:xfrm>
            <a:off x="2783681" y="4315619"/>
            <a:ext cx="662463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演題発表に関連し、開示すべき</a:t>
            </a:r>
            <a:r>
              <a:rPr lang="en-US" altLang="ja-JP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COI</a:t>
            </a:r>
            <a:r>
              <a:rPr lang="ja-JP" altLang="en-US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関係にある企業などはありません。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775618" y="908050"/>
            <a:ext cx="8640763" cy="50419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5367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32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HGSｺﾞｼｯｸM</vt:lpstr>
      <vt:lpstr>HG創英角ｺﾞｼｯｸUB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staff2</dc:creator>
  <cp:lastModifiedBy>阿部 晶子</cp:lastModifiedBy>
  <cp:revision>9</cp:revision>
  <dcterms:created xsi:type="dcterms:W3CDTF">2017-09-01T04:51:15Z</dcterms:created>
  <dcterms:modified xsi:type="dcterms:W3CDTF">2026-04-28T03:47:27Z</dcterms:modified>
</cp:coreProperties>
</file>