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61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61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749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48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07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01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56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9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37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E7D5D-B1A7-4307-94EF-8F0DCEBBA90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0B70D-55D6-426A-9B4C-423A43199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80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4"/>
          <p:cNvSpPr txBox="1">
            <a:spLocks noChangeArrowheads="1"/>
          </p:cNvSpPr>
          <p:nvPr/>
        </p:nvSpPr>
        <p:spPr bwMode="auto">
          <a:xfrm>
            <a:off x="2431256" y="901700"/>
            <a:ext cx="72009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第</a:t>
            </a:r>
            <a:r>
              <a:rPr lang="en-US" altLang="ja-JP" sz="4400">
                <a:solidFill>
                  <a:srgbClr val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33</a:t>
            </a:r>
            <a:r>
              <a:rPr lang="ja-JP" altLang="en-US" sz="4400">
                <a:solidFill>
                  <a:srgbClr val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回</a:t>
            </a:r>
            <a:r>
              <a:rPr lang="ja-JP" altLang="en-US" sz="4400" dirty="0">
                <a:solidFill>
                  <a:srgbClr val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西日本肥満研究会</a:t>
            </a:r>
            <a:endParaRPr lang="en-US" altLang="ja-JP" sz="4400" dirty="0">
              <a:solidFill>
                <a:srgbClr val="00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 dirty="0">
                <a:solidFill>
                  <a:srgbClr val="00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ＣＯＩ開示</a:t>
            </a:r>
            <a:endParaRPr lang="en-US" altLang="ja-JP" sz="4400" dirty="0">
              <a:solidFill>
                <a:srgbClr val="00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9" name="テキスト ボックス 5"/>
          <p:cNvSpPr txBox="1">
            <a:spLocks noChangeArrowheads="1"/>
          </p:cNvSpPr>
          <p:nvPr/>
        </p:nvSpPr>
        <p:spPr bwMode="auto">
          <a:xfrm>
            <a:off x="2431256" y="2486025"/>
            <a:ext cx="7200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筆頭発表者名：○○　○○</a:t>
            </a:r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6752431" y="4084637"/>
            <a:ext cx="3095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b="1">
                <a:solidFill>
                  <a:srgbClr val="FF0000"/>
                </a:solidFill>
              </a:rPr>
              <a:t>COI</a:t>
            </a:r>
            <a:r>
              <a:rPr lang="ja-JP" altLang="en-US" sz="1600" b="1">
                <a:solidFill>
                  <a:srgbClr val="FF0000"/>
                </a:solidFill>
              </a:rPr>
              <a:t>申告書が「有」に該当する項目をすべて記載してください。</a:t>
            </a:r>
            <a:endParaRPr lang="en-US" altLang="ja-JP" sz="1600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rgbClr val="FF0000"/>
                </a:solidFill>
              </a:rPr>
              <a:t>（「無」の項目は記載不要）</a:t>
            </a:r>
            <a:endParaRPr lang="en-US" altLang="ja-JP" sz="1600" b="1">
              <a:solidFill>
                <a:srgbClr val="FF0000"/>
              </a:solidFill>
            </a:endParaRPr>
          </a:p>
        </p:txBody>
      </p:sp>
      <p:sp>
        <p:nvSpPr>
          <p:cNvPr id="11" name="テキスト ボックス 19"/>
          <p:cNvSpPr txBox="1">
            <a:spLocks noChangeArrowheads="1"/>
          </p:cNvSpPr>
          <p:nvPr/>
        </p:nvSpPr>
        <p:spPr bwMode="auto">
          <a:xfrm>
            <a:off x="6752431" y="5008562"/>
            <a:ext cx="287972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rgbClr val="000000"/>
                </a:solidFill>
              </a:rPr>
              <a:t>＊項目番号は不要</a:t>
            </a:r>
            <a:endParaRPr lang="en-US" altLang="ja-JP" sz="1600" b="1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rgbClr val="000000"/>
                </a:solidFill>
              </a:rPr>
              <a:t>＊企業・団体名を記入</a:t>
            </a:r>
            <a:endParaRPr lang="en-US" altLang="ja-JP" sz="1600" b="1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>
                <a:solidFill>
                  <a:srgbClr val="000000"/>
                </a:solidFill>
              </a:rPr>
              <a:t>＊金額の記載は不要</a:t>
            </a:r>
          </a:p>
        </p:txBody>
      </p:sp>
      <p:grpSp>
        <p:nvGrpSpPr>
          <p:cNvPr id="12" name="グループ化 11"/>
          <p:cNvGrpSpPr>
            <a:grpSpLocks/>
          </p:cNvGrpSpPr>
          <p:nvPr/>
        </p:nvGrpSpPr>
        <p:grpSpPr bwMode="auto">
          <a:xfrm>
            <a:off x="2128044" y="3938584"/>
            <a:ext cx="4464050" cy="1500187"/>
            <a:chOff x="668625" y="3975447"/>
            <a:chExt cx="4464496" cy="1499394"/>
          </a:xfrm>
        </p:grpSpPr>
        <p:sp>
          <p:nvSpPr>
            <p:cNvPr id="14" name="テキスト ボックス 23"/>
            <p:cNvSpPr txBox="1">
              <a:spLocks noChangeArrowheads="1"/>
            </p:cNvSpPr>
            <p:nvPr/>
          </p:nvSpPr>
          <p:spPr bwMode="auto">
            <a:xfrm>
              <a:off x="683568" y="3975447"/>
              <a:ext cx="2376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b="1">
                  <a:solidFill>
                    <a:srgbClr val="000000"/>
                  </a:solidFill>
                </a:rPr>
                <a:t>顧問</a:t>
              </a:r>
              <a:r>
                <a:rPr lang="ja-JP" altLang="en-US" sz="2400" b="1">
                  <a:solidFill>
                    <a:srgbClr val="000000"/>
                  </a:solidFill>
                </a:rPr>
                <a:t>：</a:t>
              </a:r>
              <a:r>
                <a:rPr lang="en-US" altLang="ja-JP" sz="2400" b="1">
                  <a:solidFill>
                    <a:srgbClr val="000000"/>
                  </a:solidFill>
                </a:rPr>
                <a:t>A</a:t>
              </a:r>
              <a:r>
                <a:rPr lang="ja-JP" altLang="en-US" sz="1800" b="1">
                  <a:solidFill>
                    <a:srgbClr val="000000"/>
                  </a:solidFill>
                </a:rPr>
                <a:t>薬品工業</a:t>
              </a:r>
              <a:endParaRPr lang="ja-JP" altLang="en-US" sz="2000">
                <a:solidFill>
                  <a:srgbClr val="000000"/>
                </a:solidFill>
              </a:endParaRPr>
            </a:p>
          </p:txBody>
        </p:sp>
        <p:sp>
          <p:nvSpPr>
            <p:cNvPr id="15" name="テキスト ボックス 24"/>
            <p:cNvSpPr txBox="1">
              <a:spLocks noChangeArrowheads="1"/>
            </p:cNvSpPr>
            <p:nvPr/>
          </p:nvSpPr>
          <p:spPr bwMode="auto">
            <a:xfrm>
              <a:off x="683568" y="4321357"/>
              <a:ext cx="41764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b="1">
                  <a:solidFill>
                    <a:srgbClr val="000000"/>
                  </a:solidFill>
                </a:rPr>
                <a:t>講演料</a:t>
              </a:r>
              <a:r>
                <a:rPr lang="ja-JP" altLang="en-US" sz="2400" b="1">
                  <a:solidFill>
                    <a:srgbClr val="000000"/>
                  </a:solidFill>
                </a:rPr>
                <a:t>：</a:t>
              </a:r>
              <a:r>
                <a:rPr lang="en-US" altLang="ja-JP" sz="2400" b="1">
                  <a:solidFill>
                    <a:srgbClr val="000000"/>
                  </a:solidFill>
                </a:rPr>
                <a:t>B</a:t>
              </a:r>
              <a:r>
                <a:rPr lang="ja-JP" altLang="en-US" sz="1800" b="1">
                  <a:solidFill>
                    <a:srgbClr val="000000"/>
                  </a:solidFill>
                </a:rPr>
                <a:t>製薬、</a:t>
              </a:r>
              <a:r>
                <a:rPr lang="en-US" altLang="ja-JP" sz="2400" b="1">
                  <a:solidFill>
                    <a:srgbClr val="000000"/>
                  </a:solidFill>
                </a:rPr>
                <a:t>C</a:t>
              </a:r>
              <a:r>
                <a:rPr lang="ja-JP" altLang="en-US" sz="2000" b="1">
                  <a:solidFill>
                    <a:srgbClr val="000000"/>
                  </a:solidFill>
                </a:rPr>
                <a:t>ファーマ</a:t>
              </a:r>
            </a:p>
          </p:txBody>
        </p:sp>
        <p:sp>
          <p:nvSpPr>
            <p:cNvPr id="16" name="テキスト ボックス 25"/>
            <p:cNvSpPr txBox="1">
              <a:spLocks noChangeArrowheads="1"/>
            </p:cNvSpPr>
            <p:nvPr/>
          </p:nvSpPr>
          <p:spPr bwMode="auto">
            <a:xfrm>
              <a:off x="668625" y="4667267"/>
              <a:ext cx="44644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b="1">
                  <a:solidFill>
                    <a:srgbClr val="000000"/>
                  </a:solidFill>
                </a:rPr>
                <a:t>受託研究・共同研究費</a:t>
              </a:r>
              <a:r>
                <a:rPr lang="ja-JP" altLang="en-US" sz="2400" b="1">
                  <a:solidFill>
                    <a:srgbClr val="000000"/>
                  </a:solidFill>
                </a:rPr>
                <a:t>：</a:t>
              </a:r>
              <a:r>
                <a:rPr lang="en-US" altLang="ja-JP" sz="2400" b="1">
                  <a:solidFill>
                    <a:srgbClr val="000000"/>
                  </a:solidFill>
                </a:rPr>
                <a:t>D</a:t>
              </a:r>
              <a:r>
                <a:rPr lang="ja-JP" altLang="en-US" sz="2000" b="1">
                  <a:solidFill>
                    <a:srgbClr val="000000"/>
                  </a:solidFill>
                </a:rPr>
                <a:t>製薬株式会社</a:t>
              </a:r>
              <a:endParaRPr lang="ja-JP" altLang="en-US" sz="1800" b="1">
                <a:solidFill>
                  <a:srgbClr val="000000"/>
                </a:solidFill>
              </a:endParaRPr>
            </a:p>
          </p:txBody>
        </p:sp>
        <p:sp>
          <p:nvSpPr>
            <p:cNvPr id="17" name="テキスト ボックス 26"/>
            <p:cNvSpPr txBox="1">
              <a:spLocks noChangeArrowheads="1"/>
            </p:cNvSpPr>
            <p:nvPr/>
          </p:nvSpPr>
          <p:spPr bwMode="auto">
            <a:xfrm>
              <a:off x="683567" y="5013176"/>
              <a:ext cx="44495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 b="1">
                  <a:solidFill>
                    <a:srgbClr val="000000"/>
                  </a:solidFill>
                </a:rPr>
                <a:t>奨学寄附金</a:t>
              </a:r>
              <a:r>
                <a:rPr lang="ja-JP" altLang="en-US" sz="2400" b="1">
                  <a:solidFill>
                    <a:srgbClr val="000000"/>
                  </a:solidFill>
                </a:rPr>
                <a:t>：</a:t>
              </a:r>
              <a:r>
                <a:rPr lang="en-US" altLang="ja-JP" sz="2400" b="1">
                  <a:solidFill>
                    <a:srgbClr val="000000"/>
                  </a:solidFill>
                </a:rPr>
                <a:t> B</a:t>
              </a:r>
              <a:r>
                <a:rPr lang="ja-JP" altLang="en-US" sz="2000" b="1">
                  <a:solidFill>
                    <a:srgbClr val="000000"/>
                  </a:solidFill>
                </a:rPr>
                <a:t>製薬</a:t>
              </a:r>
              <a:r>
                <a:rPr lang="ja-JP" altLang="en-US" sz="2400" b="1">
                  <a:solidFill>
                    <a:srgbClr val="000000"/>
                  </a:solidFill>
                </a:rPr>
                <a:t>、</a:t>
              </a:r>
              <a:r>
                <a:rPr lang="en-US" altLang="ja-JP" sz="2400" b="1">
                  <a:solidFill>
                    <a:srgbClr val="000000"/>
                  </a:solidFill>
                </a:rPr>
                <a:t>E</a:t>
              </a:r>
              <a:r>
                <a:rPr lang="ja-JP" altLang="en-US" sz="2000" b="1">
                  <a:solidFill>
                    <a:srgbClr val="000000"/>
                  </a:solidFill>
                </a:rPr>
                <a:t>薬品株式会社</a:t>
              </a:r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6536531" y="4084637"/>
            <a:ext cx="3527425" cy="1871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847850" y="508794"/>
            <a:ext cx="8496300" cy="584041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41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90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HGSｺﾞｼｯｸM</vt:lpstr>
      <vt:lpstr>HG創英角ｺﾞｼｯｸUB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staff2</dc:creator>
  <cp:lastModifiedBy>阿部 晶子</cp:lastModifiedBy>
  <cp:revision>9</cp:revision>
  <dcterms:created xsi:type="dcterms:W3CDTF">2017-09-01T04:58:56Z</dcterms:created>
  <dcterms:modified xsi:type="dcterms:W3CDTF">2026-04-28T03:47:10Z</dcterms:modified>
</cp:coreProperties>
</file>