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22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02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7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0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11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4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89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05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08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95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64506" y="558756"/>
            <a:ext cx="7895178" cy="1068746"/>
          </a:xfrm>
        </p:spPr>
        <p:txBody>
          <a:bodyPr anchor="t" anchorCtr="0">
            <a:normAutofit/>
          </a:bodyPr>
          <a:lstStyle/>
          <a:p>
            <a:pPr algn="l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発表演題名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64506" y="1733516"/>
            <a:ext cx="5522259" cy="665162"/>
          </a:xfrm>
        </p:spPr>
        <p:txBody>
          <a:bodyPr>
            <a:normAutofit/>
          </a:bodyPr>
          <a:lstStyle/>
          <a:p>
            <a:pPr algn="l"/>
            <a:r>
              <a:rPr lang="ja-JP" altLang="en-US" sz="3200" b="1" dirty="0"/>
              <a:t>著者</a:t>
            </a: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全員</a:t>
            </a:r>
            <a:r>
              <a:rPr lang="ja-JP" altLang="en-US" sz="3200" b="1" dirty="0"/>
              <a:t>の氏名・所属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813058" y="3575570"/>
            <a:ext cx="7998074" cy="20566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dirty="0">
                <a:solidFill>
                  <a:srgbClr val="FF0000"/>
                </a:solidFill>
              </a:rPr>
              <a:t>日本超音波医学会</a:t>
            </a:r>
            <a:r>
              <a:rPr lang="en-US" altLang="ja-JP" sz="3600" b="1" dirty="0">
                <a:solidFill>
                  <a:srgbClr val="FF0000"/>
                </a:solidFill>
              </a:rPr>
              <a:t>COI</a:t>
            </a:r>
            <a:r>
              <a:rPr lang="ja-JP" altLang="en-US" sz="3600" b="1" dirty="0">
                <a:solidFill>
                  <a:srgbClr val="FF0000"/>
                </a:solidFill>
              </a:rPr>
              <a:t>開示：</a:t>
            </a:r>
          </a:p>
          <a:p>
            <a:pPr algn="l"/>
            <a:r>
              <a:rPr lang="ja-JP" altLang="en-US" sz="3600" b="1" dirty="0"/>
              <a:t>演題発表に関連し，</a:t>
            </a:r>
            <a:endParaRPr lang="en-US" altLang="ja-JP" sz="3600" b="1" dirty="0"/>
          </a:p>
          <a:p>
            <a:pPr algn="l"/>
            <a:r>
              <a:rPr lang="ja-JP" altLang="en-US" sz="3600" b="1" u="sng" dirty="0"/>
              <a:t>開示すべき</a:t>
            </a:r>
            <a:r>
              <a:rPr lang="en-US" altLang="ja-JP" sz="3600" b="1" u="sng" dirty="0"/>
              <a:t>COI</a:t>
            </a:r>
            <a:r>
              <a:rPr lang="ja-JP" altLang="en-US" sz="3600" b="1" u="sng" dirty="0"/>
              <a:t>状態はありません。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991313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発表演題名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2024-01-25T05:28:25Z</dcterms:created>
  <dcterms:modified xsi:type="dcterms:W3CDTF">2024-01-25T05:28:32Z</dcterms:modified>
</cp:coreProperties>
</file>