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733516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13058" y="3575570"/>
            <a:ext cx="7998074" cy="205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rgbClr val="FF0000"/>
                </a:solidFill>
              </a:rPr>
              <a:t>日本超音波医学会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600" b="1" dirty="0"/>
              <a:t>演題発表に関連し，</a:t>
            </a:r>
            <a:endParaRPr lang="en-US" altLang="ja-JP" sz="3600" b="1" dirty="0"/>
          </a:p>
          <a:p>
            <a:pPr algn="l"/>
            <a:r>
              <a:rPr lang="ja-JP" altLang="en-US" sz="3600" b="1" u="sng" dirty="0"/>
              <a:t>開示すべき</a:t>
            </a:r>
            <a:r>
              <a:rPr lang="en-US" altLang="ja-JP" sz="3600" b="1" u="sng" dirty="0"/>
              <a:t>COI</a:t>
            </a:r>
            <a:r>
              <a:rPr lang="ja-JP" altLang="en-US" sz="3600" b="1" u="sng" dirty="0"/>
              <a:t>状態はありません。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9131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発表演題名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2024-01-25T05:28:25Z</dcterms:created>
  <dcterms:modified xsi:type="dcterms:W3CDTF">2024-01-25T05:28:32Z</dcterms:modified>
</cp:coreProperties>
</file>