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37" d="100"/>
          <a:sy n="37" d="100"/>
        </p:scale>
        <p:origin x="56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618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47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47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395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047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7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655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228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18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21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43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8D0B7-CD87-4F53-A006-E1F61A3AFA7B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729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936D6A8C-F0D6-470A-81E4-8ED9BC72C1E8}"/>
              </a:ext>
            </a:extLst>
          </p:cNvPr>
          <p:cNvSpPr txBox="1">
            <a:spLocks/>
          </p:cNvSpPr>
          <p:nvPr/>
        </p:nvSpPr>
        <p:spPr>
          <a:xfrm>
            <a:off x="2090405" y="1672658"/>
            <a:ext cx="8278688" cy="23431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+mn-ea"/>
                <a:ea typeface="+mn-ea"/>
              </a:rPr>
              <a:t>この研究発表の内容に関する利益相反事項は，</a:t>
            </a:r>
            <a:br>
              <a:rPr lang="en-US" altLang="ja-JP" sz="2800" b="1" dirty="0">
                <a:latin typeface="+mn-ea"/>
                <a:ea typeface="+mn-ea"/>
              </a:rPr>
            </a:br>
            <a:br>
              <a:rPr lang="en-US" altLang="ja-JP" sz="2800" b="1" dirty="0">
                <a:latin typeface="+mn-ea"/>
                <a:ea typeface="+mn-ea"/>
              </a:rPr>
            </a:br>
            <a:r>
              <a:rPr lang="ja-JP" altLang="en-US" sz="2800" b="1" dirty="0">
                <a:latin typeface="+mn-ea"/>
                <a:ea typeface="+mn-ea"/>
              </a:rPr>
              <a:t>☑ 　ありません</a:t>
            </a:r>
            <a:br>
              <a:rPr lang="ja-JP" altLang="en-US" sz="2800" b="1" dirty="0">
                <a:latin typeface="+mn-ea"/>
                <a:ea typeface="+mn-ea"/>
              </a:rPr>
            </a:br>
            <a:endParaRPr lang="ja-JP" altLang="en-US" sz="2800" b="1" dirty="0">
              <a:latin typeface="+mn-ea"/>
              <a:ea typeface="+mn-ea"/>
            </a:endParaRPr>
          </a:p>
        </p:txBody>
      </p: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7083FA9C-6F3D-4B43-BE46-C78692293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1683" y="5420931"/>
            <a:ext cx="4699192" cy="1222527"/>
          </a:xfrm>
        </p:spPr>
        <p:txBody>
          <a:bodyPr>
            <a:noAutofit/>
          </a:bodyPr>
          <a:lstStyle/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公益社団法人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日本放射線技術学会（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JSRT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）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東京・関東支部合同研究発表大会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2023</a:t>
            </a:r>
            <a:endParaRPr lang="ja-JP" altLang="en-US" sz="2000" b="1" dirty="0"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974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D0E9FD6-C352-4B9E-9976-F0C592952B8C}"/>
              </a:ext>
            </a:extLst>
          </p:cNvPr>
          <p:cNvSpPr/>
          <p:nvPr/>
        </p:nvSpPr>
        <p:spPr>
          <a:xfrm>
            <a:off x="1886101" y="2373323"/>
            <a:ext cx="8573911" cy="2695388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en-US" altLang="ja-JP" sz="9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例</a:t>
            </a:r>
            <a:endParaRPr lang="en-US" altLang="ja-JP" sz="20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本研究（の一部）はＸＸＸＸＸ（助成金</a:t>
            </a:r>
            <a:r>
              <a:rPr lang="en-US" altLang="ja-JP" b="1" dirty="0">
                <a:solidFill>
                  <a:schemeClr val="tx1"/>
                </a:solidFill>
                <a:latin typeface="+mn-ea"/>
              </a:rPr>
              <a:t>No. </a:t>
            </a:r>
            <a:r>
              <a:rPr lang="en-US" altLang="ja-JP" b="1" dirty="0" err="1">
                <a:solidFill>
                  <a:schemeClr val="tx1"/>
                </a:solidFill>
                <a:latin typeface="+mn-ea"/>
              </a:rPr>
              <a:t>xxxxxxx</a:t>
            </a:r>
            <a:r>
              <a:rPr lang="ja-JP" altLang="en-US" b="1" dirty="0">
                <a:solidFill>
                  <a:schemeClr val="tx1"/>
                </a:solidFill>
                <a:latin typeface="+mn-ea"/>
              </a:rPr>
              <a:t>）の支援を受けた．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著者ＡＡとＢＢは，ＸＸＸＸＸ（企業名）に属する社員である</a:t>
            </a:r>
            <a:r>
              <a:rPr lang="en-US" altLang="ja-JP" b="1" dirty="0">
                <a:solidFill>
                  <a:schemeClr val="tx1"/>
                </a:solidFill>
                <a:latin typeface="+mn-ea"/>
              </a:rPr>
              <a:t>.  </a:t>
            </a:r>
          </a:p>
          <a:p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使用した装置（　　）は，ＸＸＸＸＸ（企業名）から提供されたものである．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048F4C39-7777-4D5C-A83C-750458452356}"/>
              </a:ext>
            </a:extLst>
          </p:cNvPr>
          <p:cNvSpPr txBox="1">
            <a:spLocks/>
          </p:cNvSpPr>
          <p:nvPr/>
        </p:nvSpPr>
        <p:spPr>
          <a:xfrm>
            <a:off x="2033711" y="589679"/>
            <a:ext cx="8278688" cy="17836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+mn-ea"/>
                <a:ea typeface="+mn-ea"/>
              </a:rPr>
              <a:t>この研究発表の内容に関する利益相反事項は，</a:t>
            </a:r>
            <a:br>
              <a:rPr lang="en-US" altLang="ja-JP" sz="2800" b="1" dirty="0">
                <a:latin typeface="+mn-ea"/>
                <a:ea typeface="+mn-ea"/>
              </a:rPr>
            </a:br>
            <a:br>
              <a:rPr lang="en-US" altLang="ja-JP" sz="2800" b="1" dirty="0">
                <a:latin typeface="+mn-ea"/>
                <a:ea typeface="+mn-ea"/>
              </a:rPr>
            </a:br>
            <a:r>
              <a:rPr lang="ja-JP" altLang="en-US" sz="2800" b="1" dirty="0">
                <a:latin typeface="+mn-ea"/>
                <a:ea typeface="+mn-ea"/>
              </a:rPr>
              <a:t>☑ 　あります</a:t>
            </a:r>
            <a:br>
              <a:rPr lang="ja-JP" altLang="en-US" sz="2800" b="1" dirty="0">
                <a:latin typeface="+mn-ea"/>
                <a:ea typeface="+mn-ea"/>
              </a:rPr>
            </a:br>
            <a:endParaRPr lang="ja-JP" altLang="en-US" sz="2800" b="1" dirty="0">
              <a:latin typeface="+mn-ea"/>
              <a:ea typeface="+mn-ea"/>
            </a:endParaRPr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FDAA9C6E-A730-6CFE-80FB-D59ABCE235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1683" y="5420931"/>
            <a:ext cx="4699192" cy="1222527"/>
          </a:xfrm>
        </p:spPr>
        <p:txBody>
          <a:bodyPr>
            <a:noAutofit/>
          </a:bodyPr>
          <a:lstStyle/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公益社団法人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日本放射線技術学会（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JSRT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）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東京・関東支部合同研究発表大会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2023</a:t>
            </a:r>
            <a:endParaRPr lang="ja-JP" altLang="en-US" sz="2000" b="1" dirty="0"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2126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a8c1b1-03cd-4e74-b788-09bd1beebd6d" xsi:nil="true"/>
    <lcf76f155ced4ddcb4097134ff3c332f xmlns="6c502f8a-71ea-4e74-a469-4a5511ae360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55741C3395D73439AC29085BBA0212E" ma:contentTypeVersion="13" ma:contentTypeDescription="新しいドキュメントを作成します。" ma:contentTypeScope="" ma:versionID="7e8303d6389adc866505cf2fd999eecf">
  <xsd:schema xmlns:xsd="http://www.w3.org/2001/XMLSchema" xmlns:xs="http://www.w3.org/2001/XMLSchema" xmlns:p="http://schemas.microsoft.com/office/2006/metadata/properties" xmlns:ns2="6c502f8a-71ea-4e74-a469-4a5511ae3609" xmlns:ns3="21a8c1b1-03cd-4e74-b788-09bd1beebd6d" targetNamespace="http://schemas.microsoft.com/office/2006/metadata/properties" ma:root="true" ma:fieldsID="fe40db18a9eae5ad71316d1e8919da24" ns2:_="" ns3:_="">
    <xsd:import namespace="6c502f8a-71ea-4e74-a469-4a5511ae3609"/>
    <xsd:import namespace="21a8c1b1-03cd-4e74-b788-09bd1beebd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02f8a-71ea-4e74-a469-4a5511ae36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8bea7cac-c368-468c-a928-bd2c1f4f78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a8c1b1-03cd-4e74-b788-09bd1beebd6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a9b2b6c-580c-4d2e-aed7-aa5d52337494}" ma:internalName="TaxCatchAll" ma:showField="CatchAllData" ma:web="21a8c1b1-03cd-4e74-b788-09bd1beebd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5D097A-6F12-4431-AC9F-AFA302674328}">
  <ds:schemaRefs>
    <ds:schemaRef ds:uri="http://schemas.microsoft.com/office/2006/metadata/properties"/>
    <ds:schemaRef ds:uri="http://schemas.microsoft.com/office/infopath/2007/PartnerControls"/>
    <ds:schemaRef ds:uri="21a8c1b1-03cd-4e74-b788-09bd1beebd6d"/>
    <ds:schemaRef ds:uri="6c502f8a-71ea-4e74-a469-4a5511ae3609"/>
  </ds:schemaRefs>
</ds:datastoreItem>
</file>

<file path=customXml/itemProps2.xml><?xml version="1.0" encoding="utf-8"?>
<ds:datastoreItem xmlns:ds="http://schemas.openxmlformats.org/officeDocument/2006/customXml" ds:itemID="{D9770876-B1B7-472F-AF3D-9F72736A54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9E0FD4-7FD9-45EC-A7AE-E77F8C98DE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502f8a-71ea-4e74-a469-4a5511ae3609"/>
    <ds:schemaRef ds:uri="21a8c1b1-03cd-4e74-b788-09bd1beebd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</TotalTime>
  <Words>129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of  Conflict of Interest (COI)</dc:title>
  <dc:creator>白石順二</dc:creator>
  <cp:lastModifiedBy>Hiroki Nosaka</cp:lastModifiedBy>
  <cp:revision>12</cp:revision>
  <dcterms:created xsi:type="dcterms:W3CDTF">2021-07-01T07:13:00Z</dcterms:created>
  <dcterms:modified xsi:type="dcterms:W3CDTF">2023-10-12T06:08:16Z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0x010100655741C3395D73439AC29085BBA0212E</vt:lpwstr>
  </property>
  <property fmtid="{D5CDD505-2E9C-101B-9397-08002B2CF9AE}" pid="3" name="MediaServiceImageTags">
    <vt:lpwstr/>
  </property>
</Properties>
</file>