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貴幸 大西" initials="貴大" lastIdx="1" clrIdx="0">
    <p:extLst>
      <p:ext uri="{19B8F6BF-5375-455C-9EA6-DF929625EA0E}">
        <p15:presenceInfo xmlns:p15="http://schemas.microsoft.com/office/powerpoint/2012/main" userId="d69a30d8bcc93c0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2979CF-1B9A-4D59-B60F-ACB18E904EA6}" v="20" dt="2026-01-26T05:28:41.774"/>
    <p1510:client id="{C13AF556-FE54-4C68-81E7-B5906CCFF91B}" v="1" dt="2026-01-26T08:21:47.8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2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平本　誠(546)" userId="0b9f2d64-e695-4e58-ba01-ffee76aed745" providerId="ADAL" clId="{9679ECF9-9AD0-46C4-936F-D9DD1BDF50A8}"/>
    <pc:docChg chg="undo custSel modSld">
      <pc:chgData name="平本　誠(546)" userId="0b9f2d64-e695-4e58-ba01-ffee76aed745" providerId="ADAL" clId="{9679ECF9-9AD0-46C4-936F-D9DD1BDF50A8}" dt="2026-01-26T08:21:47.840" v="165"/>
      <pc:docMkLst>
        <pc:docMk/>
      </pc:docMkLst>
      <pc:sldChg chg="modSp mod">
        <pc:chgData name="平本　誠(546)" userId="0b9f2d64-e695-4e58-ba01-ffee76aed745" providerId="ADAL" clId="{9679ECF9-9AD0-46C4-936F-D9DD1BDF50A8}" dt="2026-01-26T08:21:47.840" v="165"/>
        <pc:sldMkLst>
          <pc:docMk/>
          <pc:sldMk cId="3673711424" sldId="256"/>
        </pc:sldMkLst>
        <pc:spChg chg="mod">
          <ac:chgData name="平本　誠(546)" userId="0b9f2d64-e695-4e58-ba01-ffee76aed745" providerId="ADAL" clId="{9679ECF9-9AD0-46C4-936F-D9DD1BDF50A8}" dt="2026-01-26T08:21:47.840" v="165"/>
          <ac:spMkLst>
            <pc:docMk/>
            <pc:sldMk cId="3673711424" sldId="256"/>
            <ac:spMk id="4" creationId="{9D58193F-6AC1-E27E-9FEB-8F714DD428BB}"/>
          </ac:spMkLst>
        </pc:spChg>
        <pc:spChg chg="mod">
          <ac:chgData name="平本　誠(546)" userId="0b9f2d64-e695-4e58-ba01-ffee76aed745" providerId="ADAL" clId="{9679ECF9-9AD0-46C4-936F-D9DD1BDF50A8}" dt="2026-01-26T08:19:55.200" v="129" actId="20577"/>
          <ac:spMkLst>
            <pc:docMk/>
            <pc:sldMk cId="3673711424" sldId="256"/>
            <ac:spMk id="5" creationId="{2B160E2E-775F-8C03-9EE4-4698051BF2DE}"/>
          </ac:spMkLst>
        </pc:spChg>
      </pc:sldChg>
      <pc:sldChg chg="modSp mod">
        <pc:chgData name="平本　誠(546)" userId="0b9f2d64-e695-4e58-ba01-ffee76aed745" providerId="ADAL" clId="{9679ECF9-9AD0-46C4-936F-D9DD1BDF50A8}" dt="2026-01-26T08:21:39.933" v="164" actId="20577"/>
        <pc:sldMkLst>
          <pc:docMk/>
          <pc:sldMk cId="245293829" sldId="259"/>
        </pc:sldMkLst>
        <pc:spChg chg="mod">
          <ac:chgData name="平本　誠(546)" userId="0b9f2d64-e695-4e58-ba01-ffee76aed745" providerId="ADAL" clId="{9679ECF9-9AD0-46C4-936F-D9DD1BDF50A8}" dt="2026-01-26T08:21:39.933" v="164" actId="20577"/>
          <ac:spMkLst>
            <pc:docMk/>
            <pc:sldMk cId="245293829" sldId="259"/>
            <ac:spMk id="4" creationId="{9D58193F-6AC1-E27E-9FEB-8F714DD428BB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E3C25F-A910-F356-71EC-FD55FF8561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D0234E6-4F28-2639-D4ED-9460A9CCC7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0B3335-A44C-581B-1BBC-984989B84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23A5682-4215-8E3F-325E-1FBD9182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C61751B-F8FF-8C47-3790-DE7CD10D40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9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9DEFE7-305A-5994-8EEC-37E8D7024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01BF41D-CE9B-6683-2456-CCC6E37EC8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89EA3A7-0D9F-9DF2-E61D-EB99866F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6E51CD-D42F-265B-0728-3AFD5DB40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9A63372-3CE1-E42A-6F61-510208320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4569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6B25D7EF-2381-9C21-BD91-283BB1D4C9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717F48D-9389-64B5-D3A6-043F2A9034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DCEA20-7784-0F04-7258-ADCB77424A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136DD7F-A555-B4CA-44F1-C6C8E6FC2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354E66-B50D-A035-288F-3DD480902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281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243A8F7-E324-896A-B650-53D671D48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DBF197E-AA36-6D5D-DC8E-D3C5016E51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4BBEBE-1B1E-4EF6-91DB-AA4146F43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0DDCACE-8A10-A7A6-4A62-986974BBA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9F2D18-59BE-D2FD-B5DF-BD7D2F25B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02316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59C9BC7-4758-3541-34E0-397E89E21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12F3E79-8A3D-73AE-6C80-8D8799455A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F6D8A6-7919-4734-7FE0-FF45D845A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6514F1-98A5-B38E-FE35-E08D00520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70A6E5-B6B7-1286-F987-AD97F22257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8838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DD9774-FBB7-64D8-03EC-8805DF3381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247E2C6-09D5-E103-0D6B-AE5CF490BB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8B3EA24-57BC-A501-13DA-34992D2DF3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C9D622-633B-2B9E-6543-55CE653735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C9D163-0FC7-B94C-DB9C-AF1DF63530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974D04A-F3D1-FDEF-ED49-3EF634DA27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851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6E3119-AE73-5EE6-B63D-6161629685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93A1BC3-8069-E0A2-F067-FFEB64F549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A1933BD-78F5-4FB2-8CEB-E4B03C7374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2738501-EECA-2099-1134-8B87C1BED1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5B4479C-D473-D2A6-FC8C-FDE6F8A062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A236595C-27A6-B681-4BD5-08E9FF40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83751167-CAA6-18CF-D616-75099F59E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9F8E79F-9956-53BF-E866-A81CC10DB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52376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8515C2-F099-BA04-F3E4-CEABD9BD6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DD6EE68-E2E0-A1FD-78EB-A489702F7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C645BA-3B3B-C4DC-FC62-FB86866DB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9B8B552-4542-B445-A005-5A62A4BBC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84908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EDD3A9-52D2-98F2-926B-912042E43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5247E044-CFF1-0375-DE29-15F34B6B6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1925DC7-AA5C-ACAB-2DA2-BEF469DD7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083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F94A413-A604-9FD1-281C-E66FADCE9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BB0D98D-4AC0-56FB-34C7-7C20E63E84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88868C-B5B1-B7CD-AAEE-1FA2D9345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B641B7F-BA23-40B9-62A3-9C5CB0147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1FA127D-8B8C-D6A8-EDA3-3264EDE93E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76A13B-6948-D2FC-845C-900502D6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73888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5383055-428F-C1A6-6C4F-4D00EC6B1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14B26E75-90A9-7972-059A-52D256128D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F2F1B3F-DBD5-E683-C491-DB360682AF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1797CD6-0AB9-B54D-51E3-C528DE6A7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F2AFA4A-41FB-567B-3FF8-F9F925681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75267C-77B1-E1C0-E638-F7F1AE6CD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0368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3CE3D11-2D7E-AC2E-4E6A-41C8D9087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4CBCB7C-5498-D59D-5360-660EF9DE41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6DBE902-CFCB-3310-CFFB-960292A13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C44DD93-622D-4DD9-98E9-9FD8AD2C2BD2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B4E09AF-E78F-CD86-B484-526768E6F0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1C9DC2-208D-44D6-0D71-7C992F0C49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3F470A0-D06E-454E-BC1E-7B41976F47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1078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>
            <a:extLst>
              <a:ext uri="{FF2B5EF4-FFF2-40B4-BE49-F238E27FC236}">
                <a16:creationId xmlns:a16="http://schemas.microsoft.com/office/drawing/2014/main" id="{9D58193F-6AC1-E27E-9FEB-8F714DD428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6000" y="292080"/>
            <a:ext cx="10800000" cy="1800000"/>
          </a:xfrm>
          <a:solidFill>
            <a:srgbClr val="002060"/>
          </a:solidFill>
        </p:spPr>
        <p:txBody>
          <a:bodyPr anchor="b" anchorCtr="1">
            <a:normAutofit/>
          </a:bodyPr>
          <a:lstStyle/>
          <a:p>
            <a:r>
              <a:rPr kumimoji="1"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日本</a:t>
            </a:r>
            <a:r>
              <a:rPr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性感染症</a:t>
            </a:r>
            <a:r>
              <a:rPr kumimoji="1"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学会</a:t>
            </a:r>
            <a:r>
              <a:rPr lang="zh-CN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第</a:t>
            </a:r>
            <a:r>
              <a:rPr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39</a:t>
            </a:r>
            <a:r>
              <a:rPr lang="zh-CN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回学術大会</a:t>
            </a:r>
            <a:br>
              <a:rPr kumimoji="1"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kumimoji="1"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ＣＯＩ</a:t>
            </a:r>
            <a:r>
              <a:rPr lang="ja-JP" altLang="en-US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開示</a:t>
            </a:r>
            <a:br>
              <a:rPr lang="en-US" altLang="ja-JP" sz="2800" b="1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br>
              <a:rPr lang="en-US" altLang="ja-JP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24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発表者名：　筆頭発表者名</a:t>
            </a:r>
            <a:endParaRPr lang="ja-JP" altLang="en-US" sz="2400" i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B160E2E-775F-8C03-9EE4-4698051BF2DE}"/>
              </a:ext>
            </a:extLst>
          </p:cNvPr>
          <p:cNvSpPr/>
          <p:nvPr/>
        </p:nvSpPr>
        <p:spPr>
          <a:xfrm>
            <a:off x="696000" y="2209800"/>
            <a:ext cx="10800000" cy="4320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en-US" altLang="ja-JP" sz="3200" dirty="0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3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演題発表に関連し、</a:t>
            </a:r>
            <a:br>
              <a:rPr lang="en-US" altLang="ja-JP" sz="3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sz="3200" dirty="0">
                <a:solidFill>
                  <a:schemeClr val="tx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開示すべきＣＯＩ関係にあたる企業などはありません。</a:t>
            </a:r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6F90D935-32F2-6934-CC9F-473E1358A7C8}"/>
              </a:ext>
            </a:extLst>
          </p:cNvPr>
          <p:cNvSpPr txBox="1">
            <a:spLocks/>
          </p:cNvSpPr>
          <p:nvPr/>
        </p:nvSpPr>
        <p:spPr>
          <a:xfrm>
            <a:off x="696000" y="292080"/>
            <a:ext cx="3172615" cy="692658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演題番号：○○</a:t>
            </a:r>
            <a:endParaRPr lang="ja-JP" altLang="en-US" sz="2400" i="1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3" name="タイトル 1">
            <a:extLst>
              <a:ext uri="{FF2B5EF4-FFF2-40B4-BE49-F238E27FC236}">
                <a16:creationId xmlns:a16="http://schemas.microsoft.com/office/drawing/2014/main" id="{7B14D209-06C6-812C-DA43-B7130CC64AF3}"/>
              </a:ext>
            </a:extLst>
          </p:cNvPr>
          <p:cNvSpPr txBox="1">
            <a:spLocks/>
          </p:cNvSpPr>
          <p:nvPr/>
        </p:nvSpPr>
        <p:spPr>
          <a:xfrm>
            <a:off x="10141527" y="322530"/>
            <a:ext cx="1344318" cy="692658"/>
          </a:xfrm>
          <a:prstGeom prst="rect">
            <a:avLst/>
          </a:prstGeom>
          <a:noFill/>
        </p:spPr>
        <p:txBody>
          <a:bodyPr vert="horz" lIns="91440" tIns="45720" rIns="91440" bIns="45720" rtlCol="0" anchor="t" anchorCtr="0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ja-JP" altLang="en-US" sz="2800" dirty="0">
                <a:solidFill>
                  <a:schemeClr val="bg1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様式１</a:t>
            </a:r>
            <a:endParaRPr lang="en-US" altLang="ja-JP" sz="2800" dirty="0">
              <a:solidFill>
                <a:schemeClr val="bg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452938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</TotalTime>
  <Words>43</Words>
  <Application>Microsoft Office PowerPoint</Application>
  <PresentationFormat>ワイド画面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HGPｺﾞｼｯｸE</vt:lpstr>
      <vt:lpstr>游ゴシック</vt:lpstr>
      <vt:lpstr>游ゴシック Light</vt:lpstr>
      <vt:lpstr>Arial</vt:lpstr>
      <vt:lpstr>Office テーマ</vt:lpstr>
      <vt:lpstr>日本性感染症学会第39回学術大会 ＣＯＩ開示  発表者名：　筆頭発表者名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日本〇〇学会 ＣＯＩ開示  発表者名：　$author</dc:title>
  <dc:creator>平本　誠(546)</dc:creator>
  <cp:lastModifiedBy>貴幸 大西</cp:lastModifiedBy>
  <cp:revision>14</cp:revision>
  <dcterms:created xsi:type="dcterms:W3CDTF">2025-10-14T04:08:03Z</dcterms:created>
  <dcterms:modified xsi:type="dcterms:W3CDTF">2026-05-13T02:58:02Z</dcterms:modified>
</cp:coreProperties>
</file>