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9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CCDE5AF-B5F0-4C68-A88E-2592C28FF7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305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D6CE5487-EF3E-4024-836D-7BDBBD6B71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2910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B68C9902-46D3-4391-B5FB-C3A94766325C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1183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8A7FA-62E1-421D-ADB8-5E489316CE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421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3993EC-1E83-4C99-B4DB-2F178A1360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377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CA69F-1733-4BD7-9BB0-DDCBA38163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383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3110DC-7749-4BDB-A1C0-3FA12768F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54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900A7-45CF-4D87-BEEA-484CF00BE5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094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925281-5BDD-459F-B283-55FA532084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390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E7F94-8C5B-4BE6-8318-944775AA4F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715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B2099-D911-4A42-9277-FB8D5B6288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434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3EEEDC-A1FD-43A3-91E5-8695E7AE16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4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F723E4-4A90-4356-9B34-A54EC5255B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890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BCD00-4C96-459B-9F64-782166414E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332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84CA8C1-5207-4F12-B610-83D7A4B9D5B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46951" y="1292352"/>
            <a:ext cx="8237538" cy="2135146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br>
              <a:rPr kumimoji="0" lang="en-US" altLang="ja-JP" sz="40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br>
              <a:rPr kumimoji="0"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kumimoji="0"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筆頭発表者名</a:t>
            </a:r>
            <a:endParaRPr kumimoji="0"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6150" name="テキスト ボックス 1"/>
          <p:cNvSpPr txBox="1">
            <a:spLocks noChangeArrowheads="1"/>
          </p:cNvSpPr>
          <p:nvPr/>
        </p:nvSpPr>
        <p:spPr bwMode="auto">
          <a:xfrm>
            <a:off x="239048" y="761884"/>
            <a:ext cx="268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演題番号：●●</a:t>
            </a: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8053806" y="102696"/>
            <a:ext cx="1035484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様式１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171920" y="1429361"/>
            <a:ext cx="677489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日本性感染症学会第</a:t>
            </a:r>
            <a:r>
              <a:rPr kumimoji="0" lang="en-US" altLang="ja-JP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38</a:t>
            </a:r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回学術大会</a:t>
            </a:r>
            <a:endParaRPr kumimoji="0" lang="en-US" altLang="ja-JP" sz="32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/>
            <a:r>
              <a:rPr kumimoji="0" lang="en-US" altLang="ja-JP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endParaRPr lang="ja-JP" altLang="en-US" sz="3200" dirty="0">
              <a:latin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71920" y="4109683"/>
            <a:ext cx="72348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3000" dirty="0">
                <a:solidFill>
                  <a:schemeClr val="bg1"/>
                </a:solidFill>
                <a:latin typeface="Arial" charset="0"/>
              </a:rPr>
              <a:t>演題発表に関連し、発表者に開示すべき</a:t>
            </a:r>
            <a:endParaRPr kumimoji="0" lang="en-US" altLang="ja-JP" sz="3000" dirty="0">
              <a:solidFill>
                <a:schemeClr val="bg1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3000" dirty="0">
                <a:solidFill>
                  <a:schemeClr val="bg1"/>
                </a:solidFill>
                <a:latin typeface="Arial" charset="0"/>
              </a:rPr>
              <a:t>CO I </a:t>
            </a:r>
            <a:r>
              <a:rPr kumimoji="0" lang="ja-JP" altLang="en-US" sz="3000" dirty="0">
                <a:solidFill>
                  <a:schemeClr val="bg1"/>
                </a:solidFill>
                <a:latin typeface="Arial" charset="0"/>
              </a:rPr>
              <a:t>関係にある企業などはありません</a:t>
            </a:r>
            <a:endParaRPr kumimoji="0" lang="en-US" altLang="ja-JP" sz="3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92076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 　  筆頭発表者名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2025-10-21T08:40:11Z</dcterms:created>
  <dcterms:modified xsi:type="dcterms:W3CDTF">2025-10-21T08:41:08Z</dcterms:modified>
</cp:coreProperties>
</file>