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9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CCDE5AF-B5F0-4C68-A88E-2592C28FF7A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6305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D6CE5487-EF3E-4024-836D-7BDBBD6B71C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29101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fld id="{B68C9902-46D3-4391-B5FB-C3A94766325C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98A7FA-62E1-421D-ADB8-5E489316CE9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4212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3993EC-1E83-4C99-B4DB-2F178A1360B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7377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2CA69F-1733-4BD7-9BB0-DDCBA38163B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3383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3110DC-7749-4BDB-A1C0-3FA12768F8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548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2900A7-45CF-4D87-BEEA-484CF00BE5F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0945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925281-5BDD-459F-B283-55FA532084C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3907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EE7F94-8C5B-4BE6-8318-944775AA4F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715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DB2099-D911-4A42-9277-FB8D5B62888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4344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3EEEDC-A1FD-43A3-91E5-8695E7AE165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147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F723E4-4A90-4356-9B34-A54EC5255BB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8905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1BCD00-4C96-459B-9F64-782166414EE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3328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784CA8C1-5207-4F12-B610-83D7A4B9D5B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84" y="800693"/>
            <a:ext cx="8237538" cy="2135146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br>
              <a:rPr kumimoji="0" lang="en-US" altLang="ja-JP" sz="40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kumimoji="0" lang="ja-JP" altLang="en-US" sz="1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br>
              <a:rPr kumimoji="0" lang="en-US" altLang="ja-JP" sz="2400" b="1" i="1" dirty="0">
                <a:solidFill>
                  <a:srgbClr val="FFFF1F"/>
                </a:solidFill>
                <a:ea typeface="ＭＳ Ｐゴシック" pitchFamily="50" charset="-128"/>
              </a:rPr>
            </a:br>
            <a:br>
              <a:rPr kumimoji="0" lang="en-US" altLang="ja-JP" sz="2400" b="1" i="1" dirty="0">
                <a:solidFill>
                  <a:srgbClr val="FFFF1F"/>
                </a:solidFill>
                <a:ea typeface="ＭＳ Ｐゴシック" pitchFamily="50" charset="-128"/>
              </a:rPr>
            </a:br>
            <a:r>
              <a:rPr kumimoji="0" lang="ja-JP" altLang="en-US" sz="2400" b="1" i="1" dirty="0">
                <a:solidFill>
                  <a:srgbClr val="FFFF1F"/>
                </a:solidFill>
                <a:ea typeface="ＭＳ Ｐゴシック" pitchFamily="50" charset="-128"/>
              </a:rPr>
              <a:t>筆頭発表者名</a:t>
            </a:r>
            <a:endParaRPr kumimoji="0" lang="en-US" altLang="ja-JP" sz="2400" b="1" i="1" dirty="0">
              <a:solidFill>
                <a:srgbClr val="FFFF1F"/>
              </a:solidFill>
              <a:ea typeface="ＭＳ Ｐゴシック" pitchFamily="50" charset="-128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34" y="3147644"/>
            <a:ext cx="8167688" cy="39453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演題発表に関連し、発表者の開示すべき</a:t>
            </a:r>
            <a:r>
              <a:rPr kumimoji="0" lang="en-US" altLang="ja-JP" sz="2000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CO I </a:t>
            </a:r>
            <a:r>
              <a:rPr kumimoji="0" lang="ja-JP" altLang="en-US" sz="2000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関係にある企業として</a:t>
            </a:r>
            <a:endParaRPr kumimoji="0" lang="en-US" altLang="ja-JP" sz="2000" dirty="0">
              <a:solidFill>
                <a:schemeClr val="bg1"/>
              </a:solidFill>
              <a:latin typeface="Arial" charset="0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i="1" dirty="0">
              <a:solidFill>
                <a:schemeClr val="bg1"/>
              </a:solidFill>
              <a:latin typeface="Arial" charset="0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ja-JP" sz="2000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r>
              <a:rPr kumimoji="0" lang="ja-JP" altLang="en-US" sz="2000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endParaRPr kumimoji="0" lang="en-US" altLang="ja-JP" b="1" dirty="0">
              <a:solidFill>
                <a:schemeClr val="bg1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6150" name="テキスト ボックス 1"/>
          <p:cNvSpPr txBox="1">
            <a:spLocks noChangeArrowheads="1"/>
          </p:cNvSpPr>
          <p:nvPr/>
        </p:nvSpPr>
        <p:spPr bwMode="auto">
          <a:xfrm>
            <a:off x="223780" y="231953"/>
            <a:ext cx="2687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</a:rPr>
              <a:t>演題番号：●●</a:t>
            </a:r>
          </a:p>
        </p:txBody>
      </p:sp>
      <p:sp>
        <p:nvSpPr>
          <p:cNvPr id="7" name="テキスト ボックス 1"/>
          <p:cNvSpPr txBox="1">
            <a:spLocks noChangeArrowheads="1"/>
          </p:cNvSpPr>
          <p:nvPr/>
        </p:nvSpPr>
        <p:spPr bwMode="auto">
          <a:xfrm>
            <a:off x="8027998" y="79218"/>
            <a:ext cx="1035484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</a:rPr>
              <a:t>様式２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3661518" y="6450279"/>
            <a:ext cx="53217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dirty="0">
                <a:solidFill>
                  <a:srgbClr val="FF0000"/>
                </a:solidFill>
                <a:latin typeface="Arial" charset="0"/>
              </a:rPr>
              <a:t>開示すべき内容が過去</a:t>
            </a:r>
            <a:r>
              <a:rPr kumimoji="0" lang="en-US" altLang="ja-JP" sz="2000" dirty="0">
                <a:solidFill>
                  <a:srgbClr val="FF0000"/>
                </a:solidFill>
                <a:latin typeface="Arial" charset="0"/>
              </a:rPr>
              <a:t>3</a:t>
            </a:r>
            <a:r>
              <a:rPr kumimoji="0" lang="ja-JP" altLang="en-US" sz="2000" dirty="0">
                <a:solidFill>
                  <a:srgbClr val="FF0000"/>
                </a:solidFill>
                <a:latin typeface="Arial" charset="0"/>
              </a:rPr>
              <a:t>年間ある項目を記載</a:t>
            </a:r>
            <a:endParaRPr kumimoji="0" lang="en-US" altLang="ja-JP" sz="2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67437" y="3572945"/>
            <a:ext cx="653255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solidFill>
                  <a:schemeClr val="bg1"/>
                </a:solidFill>
              </a:rPr>
              <a:t>①役員・顧問：　</a:t>
            </a:r>
            <a:r>
              <a:rPr kumimoji="1" lang="en-US" altLang="ja-JP" sz="2000" dirty="0">
                <a:solidFill>
                  <a:schemeClr val="bg1"/>
                </a:solidFill>
              </a:rPr>
              <a:t>			</a:t>
            </a:r>
            <a:r>
              <a:rPr lang="ja-JP" altLang="en-US" sz="2000" dirty="0">
                <a:solidFill>
                  <a:schemeClr val="bg1"/>
                </a:solidFill>
              </a:rPr>
              <a:t>なし</a:t>
            </a:r>
            <a:endParaRPr kumimoji="1" lang="en-US" altLang="ja-JP" sz="2000" dirty="0">
              <a:solidFill>
                <a:schemeClr val="bg1"/>
              </a:solidFill>
            </a:endParaRPr>
          </a:p>
          <a:p>
            <a:r>
              <a:rPr lang="ja-JP" altLang="en-US" sz="2000" dirty="0">
                <a:solidFill>
                  <a:schemeClr val="bg1"/>
                </a:solidFill>
              </a:rPr>
              <a:t>②株保有・利益：</a:t>
            </a:r>
            <a:r>
              <a:rPr lang="en-US" altLang="ja-JP" sz="2000" dirty="0">
                <a:solidFill>
                  <a:schemeClr val="bg1"/>
                </a:solidFill>
              </a:rPr>
              <a:t>			</a:t>
            </a:r>
            <a:r>
              <a:rPr lang="ja-JP" altLang="en-US" sz="2000" dirty="0">
                <a:solidFill>
                  <a:schemeClr val="bg1"/>
                </a:solidFill>
              </a:rPr>
              <a:t>なし</a:t>
            </a:r>
            <a:endParaRPr lang="en-US" altLang="ja-JP" sz="2000" dirty="0">
              <a:solidFill>
                <a:schemeClr val="bg1"/>
              </a:solidFill>
            </a:endParaRPr>
          </a:p>
          <a:p>
            <a:r>
              <a:rPr kumimoji="1" lang="ja-JP" altLang="en-US" sz="2000" dirty="0">
                <a:solidFill>
                  <a:schemeClr val="bg1"/>
                </a:solidFill>
              </a:rPr>
              <a:t>③特許使用料：</a:t>
            </a:r>
            <a:r>
              <a:rPr kumimoji="1" lang="en-US" altLang="ja-JP" sz="2000" dirty="0">
                <a:solidFill>
                  <a:schemeClr val="bg1"/>
                </a:solidFill>
              </a:rPr>
              <a:t>			</a:t>
            </a:r>
            <a:r>
              <a:rPr lang="ja-JP" altLang="en-US" sz="2000" dirty="0">
                <a:solidFill>
                  <a:schemeClr val="bg1"/>
                </a:solidFill>
              </a:rPr>
              <a:t>なし</a:t>
            </a:r>
            <a:endParaRPr kumimoji="1" lang="en-US" altLang="ja-JP" sz="2000" dirty="0">
              <a:solidFill>
                <a:schemeClr val="bg1"/>
              </a:solidFill>
            </a:endParaRPr>
          </a:p>
          <a:p>
            <a:r>
              <a:rPr lang="ja-JP" altLang="en-US" sz="2000" dirty="0">
                <a:solidFill>
                  <a:schemeClr val="bg1"/>
                </a:solidFill>
              </a:rPr>
              <a:t>④講演料：</a:t>
            </a:r>
            <a:r>
              <a:rPr lang="en-US" altLang="ja-JP" sz="2000" dirty="0">
                <a:solidFill>
                  <a:schemeClr val="bg1"/>
                </a:solidFill>
              </a:rPr>
              <a:t>			</a:t>
            </a:r>
            <a:r>
              <a:rPr lang="ja-JP" altLang="en-US" sz="2000" dirty="0">
                <a:solidFill>
                  <a:schemeClr val="bg1"/>
                </a:solidFill>
              </a:rPr>
              <a:t>あり（○製薬，△△製薬）</a:t>
            </a:r>
            <a:endParaRPr lang="en-US" altLang="ja-JP" sz="2000" dirty="0">
              <a:solidFill>
                <a:schemeClr val="bg1"/>
              </a:solidFill>
            </a:endParaRPr>
          </a:p>
          <a:p>
            <a:r>
              <a:rPr lang="ja-JP" altLang="en-US" sz="2000" dirty="0">
                <a:solidFill>
                  <a:schemeClr val="bg1"/>
                </a:solidFill>
              </a:rPr>
              <a:t>⑤原稿料：</a:t>
            </a:r>
            <a:r>
              <a:rPr lang="en-US" altLang="ja-JP" sz="2000" dirty="0">
                <a:solidFill>
                  <a:schemeClr val="bg1"/>
                </a:solidFill>
              </a:rPr>
              <a:t>			</a:t>
            </a:r>
            <a:r>
              <a:rPr lang="ja-JP" altLang="en-US" sz="2000" dirty="0">
                <a:solidFill>
                  <a:schemeClr val="bg1"/>
                </a:solidFill>
              </a:rPr>
              <a:t>あり（○製薬，△△製薬）</a:t>
            </a:r>
            <a:endParaRPr lang="en-US" altLang="ja-JP" sz="2000" dirty="0">
              <a:solidFill>
                <a:schemeClr val="bg1"/>
              </a:solidFill>
            </a:endParaRPr>
          </a:p>
          <a:p>
            <a:r>
              <a:rPr lang="ja-JP" altLang="en-US" sz="2000" dirty="0">
                <a:solidFill>
                  <a:schemeClr val="bg1"/>
                </a:solidFill>
              </a:rPr>
              <a:t>⑥受託研究・共同研究費：</a:t>
            </a:r>
            <a:r>
              <a:rPr lang="en-US" altLang="ja-JP" sz="2000" dirty="0">
                <a:solidFill>
                  <a:schemeClr val="bg1"/>
                </a:solidFill>
              </a:rPr>
              <a:t>	</a:t>
            </a:r>
            <a:r>
              <a:rPr lang="ja-JP" altLang="en-US" sz="2000" dirty="0">
                <a:solidFill>
                  <a:schemeClr val="bg1"/>
                </a:solidFill>
              </a:rPr>
              <a:t>なし</a:t>
            </a:r>
            <a:endParaRPr lang="en-US" altLang="ja-JP" sz="2000" dirty="0">
              <a:solidFill>
                <a:schemeClr val="bg1"/>
              </a:solidFill>
            </a:endParaRPr>
          </a:p>
          <a:p>
            <a:r>
              <a:rPr lang="ja-JP" altLang="en-US" sz="2000" dirty="0">
                <a:solidFill>
                  <a:schemeClr val="bg1"/>
                </a:solidFill>
              </a:rPr>
              <a:t>⑦</a:t>
            </a:r>
            <a:r>
              <a:rPr kumimoji="1" lang="ja-JP" altLang="en-US" sz="2000" dirty="0">
                <a:solidFill>
                  <a:schemeClr val="bg1"/>
                </a:solidFill>
              </a:rPr>
              <a:t>奨学寄附金：</a:t>
            </a:r>
            <a:r>
              <a:rPr kumimoji="1" lang="en-US" altLang="ja-JP" sz="2000" dirty="0">
                <a:solidFill>
                  <a:schemeClr val="bg1"/>
                </a:solidFill>
              </a:rPr>
              <a:t>			</a:t>
            </a:r>
            <a:r>
              <a:rPr lang="ja-JP" altLang="en-US" sz="2000" dirty="0">
                <a:solidFill>
                  <a:schemeClr val="bg1"/>
                </a:solidFill>
              </a:rPr>
              <a:t>あり（□製薬）</a:t>
            </a:r>
            <a:endParaRPr kumimoji="1" lang="en-US" altLang="ja-JP" sz="2000" dirty="0">
              <a:solidFill>
                <a:schemeClr val="bg1"/>
              </a:solidFill>
            </a:endParaRPr>
          </a:p>
          <a:p>
            <a:r>
              <a:rPr lang="ja-JP" altLang="en-US" sz="2000" dirty="0">
                <a:solidFill>
                  <a:schemeClr val="bg1"/>
                </a:solidFill>
              </a:rPr>
              <a:t>⑧寄付講座所属：</a:t>
            </a:r>
            <a:r>
              <a:rPr lang="en-US" altLang="ja-JP" sz="2000" dirty="0">
                <a:solidFill>
                  <a:schemeClr val="bg1"/>
                </a:solidFill>
              </a:rPr>
              <a:t>		</a:t>
            </a:r>
            <a:r>
              <a:rPr lang="ja-JP" altLang="en-US" sz="2000" dirty="0">
                <a:solidFill>
                  <a:schemeClr val="bg1"/>
                </a:solidFill>
              </a:rPr>
              <a:t>なし</a:t>
            </a:r>
            <a:endParaRPr lang="en-US" altLang="ja-JP" sz="2000" dirty="0">
              <a:solidFill>
                <a:schemeClr val="bg1"/>
              </a:solidFill>
            </a:endParaRPr>
          </a:p>
          <a:p>
            <a:r>
              <a:rPr lang="ja-JP" altLang="en-US" sz="2000" dirty="0">
                <a:solidFill>
                  <a:schemeClr val="bg1"/>
                </a:solidFill>
              </a:rPr>
              <a:t>⑨</a:t>
            </a:r>
            <a:r>
              <a:rPr kumimoji="1" lang="ja-JP" altLang="en-US" sz="2000" dirty="0">
                <a:solidFill>
                  <a:schemeClr val="bg1"/>
                </a:solidFill>
              </a:rPr>
              <a:t>贈答品などの報酬：</a:t>
            </a:r>
            <a:r>
              <a:rPr kumimoji="1" lang="en-US" altLang="ja-JP" sz="2000" dirty="0">
                <a:solidFill>
                  <a:schemeClr val="bg1"/>
                </a:solidFill>
              </a:rPr>
              <a:t>		</a:t>
            </a:r>
            <a:r>
              <a:rPr kumimoji="1" lang="ja-JP" altLang="en-US" sz="2000" dirty="0">
                <a:solidFill>
                  <a:schemeClr val="bg1"/>
                </a:solidFill>
              </a:rPr>
              <a:t>なし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460261" y="1093949"/>
            <a:ext cx="677489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日本性感染症学会第</a:t>
            </a:r>
            <a:r>
              <a:rPr kumimoji="0" lang="en-US" altLang="ja-JP" sz="32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38</a:t>
            </a:r>
            <a:r>
              <a:rPr kumimoji="0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回学術大会</a:t>
            </a:r>
            <a:endParaRPr kumimoji="0" lang="en-US" altLang="ja-JP" sz="32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kumimoji="0" lang="en-US" altLang="ja-JP" sz="32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kumimoji="0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開示</a:t>
            </a:r>
            <a:endParaRPr lang="ja-JP" altLang="en-US" sz="3200" dirty="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 　  筆頭発表者名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2025-10-21T08:40:11Z</dcterms:created>
  <dcterms:modified xsi:type="dcterms:W3CDTF">2025-10-21T08:41:25Z</dcterms:modified>
</cp:coreProperties>
</file>