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1438F9-22E2-B013-7BE7-3A1DF8B30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9C1A4B1-F0F2-B852-9DBF-6BC8EF9F7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3849B7-D437-A7CD-C688-279BDEC96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CCC5D4-9C47-EF09-524F-243781DFA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8D774B-1BDD-E12A-5E9F-A9EE428FC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4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025EE2-0470-0571-84AD-F5DBBEC7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5268B9-8FB2-A09E-AFAB-913BF9031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C3CE01-7444-3D0F-98A6-05A557A02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DE3132-B692-A6D3-996B-B33639AF3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04AD29-1560-F795-4DCD-7A7DD6B74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98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6F4BD9-AC7B-AF8E-25F0-0DCF079233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5C5D7B-9981-BC22-DE8E-EB90DCE04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1D287F-C559-2672-35C9-B0995FF70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F647E9-6584-DA47-C295-A7EA00C0E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A52886-1D53-E308-094D-A55737A89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466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81E6D4-1F02-20F5-9160-7B9F79B64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B635F5-8B8D-DC83-EB66-95E70F441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3173A1-3819-75A9-B36B-AC646F87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E00885-C4BE-66E5-C514-2DCFD244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3B14BF-7BE2-5C2A-689A-C9E46EFE0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20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6BD678-124A-7E82-C404-31805C364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DC56B5-85AF-EC57-0478-290813214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7E294-B4CC-CBEE-8D9F-45122F540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4F35AC-36DF-85FF-D8C0-707D55FCA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C6866E-3FE1-E17D-178C-B84F90433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53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63420F-F957-AF73-EC44-744644015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0FE643-2055-A8BD-0C46-AACE45D70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6D6709-8151-77BC-4E2E-AF68233FD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2595D4-BFCF-1A03-5213-CEF492645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01D7AF-08E0-D4C2-3B3B-525375C75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B1E23D-2B4B-151B-F9C0-401FAEF67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794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F01285-8D70-DFBC-4904-81AF40E5D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640B33-B3D3-EAE3-3230-37CD688A2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8A63D6-B9B3-C2A2-5F4E-58B0041FB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9363FA-F5A1-8B36-418D-49F4655EC1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F9C11B-AA8E-33C6-6F0C-834AFACEA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01D040F-6ACC-B8DC-B3FB-DB5547353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073603-6DDD-D197-0833-267E3AE5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FF4DE06-C08C-BAB6-9C5B-13FCE854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50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946183-29E6-ABEE-0500-2F6D670C1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49949AD-E3F0-4BDE-F268-D17B69C2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A6F1DC0-A93C-1612-5714-82FBD6FF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93A7D61-DD1E-F279-BE9A-B5F285E36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36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973E5C5-6A3F-5962-CE49-3CD8CB6F6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6C12AA2-F30E-3437-4AF3-9C525A38D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E4488C-6E11-A5EF-354B-92048FAA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85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E96765-8ADD-2856-9A7A-27DB1CE3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971F3D-E136-DB65-57A2-4788EE9E7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812CCC-201A-5102-9CF5-00ACC3B3D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1C059F-6E90-C0B2-4D6F-5A1E2FD0A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64477F-0FFD-9266-DBB9-1FE07AD79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C45ABC-5649-81E4-596F-92AE55261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53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ECBD2C-E05C-A8EB-2C04-C3A316365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221D672-3991-47C6-0014-E8D674613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421BE0-CE57-180E-7E2F-2C6F1B296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290DB2-8ACB-8EC8-CEAD-C8DDC79E4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4E1EF2-7372-C443-5497-774D7BE3C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037670-8883-D4E8-1CBF-D102F68C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0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8266BCD-5962-30EB-8CE4-1FF1FA9B6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7F8603-A63D-03A3-A72B-58598B0B5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D05129-5CE4-2459-A352-9F0865B6DC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F3301-BD82-4B9F-B062-5A88E8A09097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88D51B-8562-F1D3-0254-AAD1EB7C23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842E25-1075-19BE-48D9-FF91DBCE6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BD834-1924-46C1-8887-D5427F591F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55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912819B4-BB27-BFFD-7039-C0DA5A304B66}"/>
              </a:ext>
            </a:extLst>
          </p:cNvPr>
          <p:cNvSpPr txBox="1">
            <a:spLocks noChangeArrowheads="1"/>
          </p:cNvSpPr>
          <p:nvPr/>
        </p:nvSpPr>
        <p:spPr>
          <a:xfrm>
            <a:off x="2047081" y="4163923"/>
            <a:ext cx="8167688" cy="14335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今回の演題に関連して、</a:t>
            </a:r>
            <a:endParaRPr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</a:t>
            </a:r>
            <a:r>
              <a:rPr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はありません。</a:t>
            </a:r>
            <a:endParaRPr lang="en-US" altLang="ja-JP" sz="44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44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00EDF9E-9666-DF18-E018-51E59C3A829E}"/>
              </a:ext>
            </a:extLst>
          </p:cNvPr>
          <p:cNvSpPr txBox="1">
            <a:spLocks noChangeArrowheads="1"/>
          </p:cNvSpPr>
          <p:nvPr/>
        </p:nvSpPr>
        <p:spPr>
          <a:xfrm>
            <a:off x="1802296" y="548873"/>
            <a:ext cx="8560904" cy="2990850"/>
          </a:xfrm>
          <a:prstGeom prst="rect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31</a:t>
            </a:r>
            <a:r>
              <a:rPr lang="ja-JP" altLang="en-US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回日本外来小児科学会年次集会</a:t>
            </a:r>
            <a:br>
              <a:rPr lang="en-US" altLang="ja-JP" sz="4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 開示</a:t>
            </a:r>
            <a:br>
              <a:rPr lang="en-US" altLang="ja-JP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筆頭演者氏名：○○　○○</a:t>
            </a:r>
            <a:endParaRPr lang="en-US" altLang="ja-JP" sz="2400" b="1" i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635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D66D79D-4D3F-0A68-AEA5-EC97708E4B31}"/>
              </a:ext>
            </a:extLst>
          </p:cNvPr>
          <p:cNvSpPr txBox="1">
            <a:spLocks noChangeArrowheads="1"/>
          </p:cNvSpPr>
          <p:nvPr/>
        </p:nvSpPr>
        <p:spPr>
          <a:xfrm>
            <a:off x="1802297" y="556442"/>
            <a:ext cx="8587408" cy="2990850"/>
          </a:xfrm>
          <a:prstGeom prst="rect">
            <a:avLst/>
          </a:prstGeom>
          <a:solidFill>
            <a:schemeClr val="accent3">
              <a:lumMod val="20000"/>
              <a:lumOff val="80000"/>
              <a:alpha val="61176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31</a:t>
            </a:r>
            <a:r>
              <a:rPr lang="ja-JP" altLang="en-US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回日本外来小児科学会年次集会</a:t>
            </a:r>
            <a:br>
              <a:rPr lang="en-US" altLang="ja-JP" sz="4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 開示</a:t>
            </a:r>
            <a:br>
              <a:rPr lang="en-US" altLang="ja-JP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筆頭演者氏名：○○　○○</a:t>
            </a:r>
            <a:endParaRPr lang="en-US" altLang="ja-JP" sz="2400" b="1" i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DC42570-5EEA-ECA4-D648-F696555B9928}"/>
              </a:ext>
            </a:extLst>
          </p:cNvPr>
          <p:cNvSpPr txBox="1">
            <a:spLocks noChangeArrowheads="1"/>
          </p:cNvSpPr>
          <p:nvPr/>
        </p:nvSpPr>
        <p:spPr>
          <a:xfrm>
            <a:off x="1960563" y="3920315"/>
            <a:ext cx="8255000" cy="2705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19050">
              <a:lnSpc>
                <a:spcPct val="80000"/>
              </a:lnSpc>
              <a:buNone/>
              <a:defRPr/>
            </a:pPr>
            <a:r>
              <a:rPr lang="ja-JP" altLang="en-US" sz="3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3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3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関係にある企業などとして、</a:t>
            </a:r>
          </a:p>
          <a:p>
            <a:pPr marL="984250">
              <a:lnSpc>
                <a:spcPct val="80000"/>
              </a:lnSpc>
              <a:buNone/>
              <a:defRPr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⑥委託研究・共同研究費：〇〇製薬</a:t>
            </a:r>
          </a:p>
          <a:p>
            <a:pPr marL="984250">
              <a:lnSpc>
                <a:spcPct val="80000"/>
              </a:lnSpc>
              <a:buNone/>
              <a:defRPr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⑦奨学寄附金：〇〇製薬</a:t>
            </a:r>
          </a:p>
          <a:p>
            <a:pPr marL="984250">
              <a:lnSpc>
                <a:spcPct val="80000"/>
              </a:lnSpc>
              <a:buNone/>
              <a:defRPr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⑧寄付講座所属：あり　〇〇製薬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485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小西 佐和</dc:creator>
  <cp:lastModifiedBy>小西 佐和</cp:lastModifiedBy>
  <cp:revision>2</cp:revision>
  <dcterms:created xsi:type="dcterms:W3CDTF">2022-08-03T07:03:56Z</dcterms:created>
  <dcterms:modified xsi:type="dcterms:W3CDTF">2022-08-03T07:45:10Z</dcterms:modified>
</cp:coreProperties>
</file>