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C6DF"/>
    <a:srgbClr val="FF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51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2018/4/5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2018/4/5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2018/4/5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2018/4/5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2018/4/5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2018/4/5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2018/4/5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2018/4/5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2018/4/5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2018/4/5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2018/4/5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2018/4/5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C6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404664" y="7610852"/>
            <a:ext cx="60486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 smtClean="0">
                <a:solidFill>
                  <a:srgbClr val="FFFF00"/>
                </a:solidFill>
              </a:rPr>
              <a:t>日時：５月１７日</a:t>
            </a:r>
            <a:r>
              <a:rPr lang="en-US" altLang="ja-JP" sz="2800" b="1" dirty="0" smtClean="0">
                <a:solidFill>
                  <a:srgbClr val="FFFF00"/>
                </a:solidFill>
              </a:rPr>
              <a:t>(</a:t>
            </a:r>
            <a:r>
              <a:rPr lang="ja-JP" altLang="en-US" sz="2800" b="1" dirty="0" smtClean="0">
                <a:solidFill>
                  <a:srgbClr val="FFFF00"/>
                </a:solidFill>
              </a:rPr>
              <a:t>木</a:t>
            </a:r>
            <a:r>
              <a:rPr lang="en-US" altLang="ja-JP" sz="2800" b="1" dirty="0" smtClean="0">
                <a:solidFill>
                  <a:srgbClr val="FFFF00"/>
                </a:solidFill>
              </a:rPr>
              <a:t>)</a:t>
            </a:r>
            <a:r>
              <a:rPr lang="ja-JP" altLang="en-US" sz="2800" b="1" dirty="0" smtClean="0">
                <a:solidFill>
                  <a:srgbClr val="FFFF00"/>
                </a:solidFill>
              </a:rPr>
              <a:t>　</a:t>
            </a:r>
            <a:r>
              <a:rPr lang="en-US" altLang="ja-JP" sz="2800" b="1" dirty="0" smtClean="0">
                <a:solidFill>
                  <a:srgbClr val="FFFF00"/>
                </a:solidFill>
              </a:rPr>
              <a:t>19</a:t>
            </a:r>
            <a:r>
              <a:rPr lang="ja-JP" altLang="en-US" sz="2800" b="1" dirty="0" smtClean="0">
                <a:solidFill>
                  <a:srgbClr val="FFFF00"/>
                </a:solidFill>
              </a:rPr>
              <a:t>時より</a:t>
            </a:r>
            <a:endParaRPr lang="en-US" altLang="ja-JP" sz="2800" b="1" dirty="0" smtClean="0">
              <a:solidFill>
                <a:srgbClr val="FFFF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FFFF00"/>
                </a:solidFill>
              </a:rPr>
              <a:t>於：臨床研究棟　東　２階　当科医局</a:t>
            </a:r>
            <a:endParaRPr kumimoji="1" lang="en-US" altLang="ja-JP" sz="2800" b="1" dirty="0" smtClean="0">
              <a:solidFill>
                <a:srgbClr val="FFFF00"/>
              </a:solidFill>
            </a:endParaRPr>
          </a:p>
          <a:p>
            <a:r>
              <a:rPr lang="ja-JP" altLang="en-US" sz="2000" b="1" dirty="0" smtClean="0"/>
              <a:t>説明会後の懇親会を予定しています</a:t>
            </a:r>
            <a:endParaRPr kumimoji="1" lang="en-US" altLang="ja-JP" sz="2000" b="1" dirty="0" smtClean="0"/>
          </a:p>
          <a:p>
            <a:r>
              <a:rPr lang="ja-JP" altLang="en-US" sz="2000" b="1" dirty="0" smtClean="0"/>
              <a:t>連絡先：</a:t>
            </a:r>
            <a:r>
              <a:rPr lang="en-US" altLang="ja-JP" sz="2000" b="1" dirty="0" smtClean="0"/>
              <a:t>areriu-ikyoku@umin.ac.jp</a:t>
            </a:r>
            <a:endParaRPr kumimoji="1" lang="ja-JP" altLang="en-US" sz="2000" b="1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33056" y="6156176"/>
            <a:ext cx="2016224" cy="1319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00808" y="6148190"/>
            <a:ext cx="2039078" cy="1268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グループ化 8">
            <a:extLst>
              <a:ext uri="{FF2B5EF4-FFF2-40B4-BE49-F238E27FC236}">
                <a16:creationId xmlns="" xmlns:a16="http://schemas.microsoft.com/office/drawing/2014/main" id="{4999AF33-AEF0-4358-BB8E-4D1D684C26DB}"/>
              </a:ext>
            </a:extLst>
          </p:cNvPr>
          <p:cNvGrpSpPr/>
          <p:nvPr/>
        </p:nvGrpSpPr>
        <p:grpSpPr>
          <a:xfrm>
            <a:off x="4077072" y="3059832"/>
            <a:ext cx="2241650" cy="2587030"/>
            <a:chOff x="369934" y="1018786"/>
            <a:chExt cx="3253960" cy="3989442"/>
          </a:xfrm>
        </p:grpSpPr>
        <p:sp>
          <p:nvSpPr>
            <p:cNvPr id="10" name="正方形/長方形 9">
              <a:extLst>
                <a:ext uri="{FF2B5EF4-FFF2-40B4-BE49-F238E27FC236}">
                  <a16:creationId xmlns="" xmlns:a16="http://schemas.microsoft.com/office/drawing/2014/main" id="{5EFB41B5-A4B1-4238-8AA3-EF0AB3A378CA}"/>
                </a:ext>
              </a:extLst>
            </p:cNvPr>
            <p:cNvSpPr/>
            <p:nvPr/>
          </p:nvSpPr>
          <p:spPr>
            <a:xfrm>
              <a:off x="369934" y="1018786"/>
              <a:ext cx="3199031" cy="398944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95000"/>
                  <a:alpha val="2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endParaRPr>
            </a:p>
          </p:txBody>
        </p:sp>
        <p:grpSp>
          <p:nvGrpSpPr>
            <p:cNvPr id="11" name="グループ化 10">
              <a:extLst>
                <a:ext uri="{FF2B5EF4-FFF2-40B4-BE49-F238E27FC236}">
                  <a16:creationId xmlns="" xmlns:a16="http://schemas.microsoft.com/office/drawing/2014/main" id="{5E3CD141-9D02-4515-935F-BCAFD0A4EA7A}"/>
                </a:ext>
              </a:extLst>
            </p:cNvPr>
            <p:cNvGrpSpPr/>
            <p:nvPr/>
          </p:nvGrpSpPr>
          <p:grpSpPr>
            <a:xfrm>
              <a:off x="481489" y="1871360"/>
              <a:ext cx="755992" cy="635521"/>
              <a:chOff x="1366721" y="1111107"/>
              <a:chExt cx="755992" cy="635521"/>
            </a:xfrm>
          </p:grpSpPr>
          <p:grpSp>
            <p:nvGrpSpPr>
              <p:cNvPr id="102" name="グループ化 101">
                <a:extLst>
                  <a:ext uri="{FF2B5EF4-FFF2-40B4-BE49-F238E27FC236}">
                    <a16:creationId xmlns="" xmlns:a16="http://schemas.microsoft.com/office/drawing/2014/main" id="{877DDB61-F0E1-4061-857A-90E0CC5BAB89}"/>
                  </a:ext>
                </a:extLst>
              </p:cNvPr>
              <p:cNvGrpSpPr/>
              <p:nvPr/>
            </p:nvGrpSpPr>
            <p:grpSpPr>
              <a:xfrm>
                <a:off x="1438518" y="1111107"/>
                <a:ext cx="612397" cy="595618"/>
                <a:chOff x="704675" y="1073791"/>
                <a:chExt cx="612397" cy="595618"/>
              </a:xfrm>
            </p:grpSpPr>
            <p:sp>
              <p:nvSpPr>
                <p:cNvPr id="104" name="楕円 98">
                  <a:extLst>
                    <a:ext uri="{FF2B5EF4-FFF2-40B4-BE49-F238E27FC236}">
                      <a16:creationId xmlns="" xmlns:a16="http://schemas.microsoft.com/office/drawing/2014/main" id="{2A517FEB-5E5B-408C-9C82-F2244F769CBF}"/>
                    </a:ext>
                  </a:extLst>
                </p:cNvPr>
                <p:cNvSpPr/>
                <p:nvPr/>
              </p:nvSpPr>
              <p:spPr>
                <a:xfrm>
                  <a:off x="704675" y="1073791"/>
                  <a:ext cx="612397" cy="595618"/>
                </a:xfrm>
                <a:prstGeom prst="ellipse">
                  <a:avLst/>
                </a:prstGeom>
                <a:solidFill>
                  <a:srgbClr val="ED7D31">
                    <a:alpha val="10196"/>
                  </a:srgbClr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  <p:sp>
              <p:nvSpPr>
                <p:cNvPr id="105" name="楕円 99">
                  <a:extLst>
                    <a:ext uri="{FF2B5EF4-FFF2-40B4-BE49-F238E27FC236}">
                      <a16:creationId xmlns="" xmlns:a16="http://schemas.microsoft.com/office/drawing/2014/main" id="{E57F2D30-5352-4C4E-921A-F9343F0FC113}"/>
                    </a:ext>
                  </a:extLst>
                </p:cNvPr>
                <p:cNvSpPr/>
                <p:nvPr/>
              </p:nvSpPr>
              <p:spPr>
                <a:xfrm>
                  <a:off x="850783" y="1209413"/>
                  <a:ext cx="320180" cy="324374"/>
                </a:xfrm>
                <a:prstGeom prst="ellipse">
                  <a:avLst/>
                </a:prstGeom>
                <a:solidFill>
                  <a:srgbClr val="ED7D31">
                    <a:alpha val="49804"/>
                  </a:srgbClr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</p:grpSp>
          <p:sp>
            <p:nvSpPr>
              <p:cNvPr id="103" name="テキスト ボックス 94">
                <a:extLst>
                  <a:ext uri="{FF2B5EF4-FFF2-40B4-BE49-F238E27FC236}">
                    <a16:creationId xmlns="" xmlns:a16="http://schemas.microsoft.com/office/drawing/2014/main" id="{0C3BCAC1-BED2-49A4-B369-9834D4239769}"/>
                  </a:ext>
                </a:extLst>
              </p:cNvPr>
              <p:cNvSpPr txBox="1"/>
              <p:nvPr/>
            </p:nvSpPr>
            <p:spPr>
              <a:xfrm>
                <a:off x="1366721" y="1208860"/>
                <a:ext cx="755992" cy="5377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Naïve 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CD4</a:t>
                </a:r>
                <a:endParaRPr kumimoji="1" lang="ja-JP" alt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2" name="グループ化 11">
              <a:extLst>
                <a:ext uri="{FF2B5EF4-FFF2-40B4-BE49-F238E27FC236}">
                  <a16:creationId xmlns="" xmlns:a16="http://schemas.microsoft.com/office/drawing/2014/main" id="{04C745E2-3D0A-4047-B5CB-51AA74F17AED}"/>
                </a:ext>
              </a:extLst>
            </p:cNvPr>
            <p:cNvGrpSpPr/>
            <p:nvPr/>
          </p:nvGrpSpPr>
          <p:grpSpPr>
            <a:xfrm>
              <a:off x="1193488" y="1871360"/>
              <a:ext cx="939292" cy="635521"/>
              <a:chOff x="2048708" y="1111107"/>
              <a:chExt cx="939292" cy="635521"/>
            </a:xfrm>
          </p:grpSpPr>
          <p:grpSp>
            <p:nvGrpSpPr>
              <p:cNvPr id="98" name="グループ化 97">
                <a:extLst>
                  <a:ext uri="{FF2B5EF4-FFF2-40B4-BE49-F238E27FC236}">
                    <a16:creationId xmlns="" xmlns:a16="http://schemas.microsoft.com/office/drawing/2014/main" id="{C44EF3BC-A4D0-4DD9-9652-E5204CFD9D8C}"/>
                  </a:ext>
                </a:extLst>
              </p:cNvPr>
              <p:cNvGrpSpPr/>
              <p:nvPr/>
            </p:nvGrpSpPr>
            <p:grpSpPr>
              <a:xfrm>
                <a:off x="2212156" y="1111107"/>
                <a:ext cx="612397" cy="595618"/>
                <a:chOff x="704675" y="1073791"/>
                <a:chExt cx="612397" cy="595618"/>
              </a:xfrm>
            </p:grpSpPr>
            <p:sp>
              <p:nvSpPr>
                <p:cNvPr id="100" name="楕円 94">
                  <a:extLst>
                    <a:ext uri="{FF2B5EF4-FFF2-40B4-BE49-F238E27FC236}">
                      <a16:creationId xmlns="" xmlns:a16="http://schemas.microsoft.com/office/drawing/2014/main" id="{397EDE2B-B3BA-4CE3-B99C-6BB9B777CA45}"/>
                    </a:ext>
                  </a:extLst>
                </p:cNvPr>
                <p:cNvSpPr/>
                <p:nvPr/>
              </p:nvSpPr>
              <p:spPr>
                <a:xfrm>
                  <a:off x="704675" y="1073791"/>
                  <a:ext cx="612397" cy="595618"/>
                </a:xfrm>
                <a:prstGeom prst="ellipse">
                  <a:avLst/>
                </a:prstGeom>
                <a:solidFill>
                  <a:srgbClr val="ED7D31">
                    <a:alpha val="10196"/>
                  </a:srgbClr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  <p:sp>
              <p:nvSpPr>
                <p:cNvPr id="101" name="楕円 95">
                  <a:extLst>
                    <a:ext uri="{FF2B5EF4-FFF2-40B4-BE49-F238E27FC236}">
                      <a16:creationId xmlns="" xmlns:a16="http://schemas.microsoft.com/office/drawing/2014/main" id="{AB3FBE2D-AFA0-4FB0-8168-3F75C0F24FFB}"/>
                    </a:ext>
                  </a:extLst>
                </p:cNvPr>
                <p:cNvSpPr/>
                <p:nvPr/>
              </p:nvSpPr>
              <p:spPr>
                <a:xfrm>
                  <a:off x="850783" y="1209413"/>
                  <a:ext cx="320180" cy="324374"/>
                </a:xfrm>
                <a:prstGeom prst="ellipse">
                  <a:avLst/>
                </a:prstGeom>
                <a:solidFill>
                  <a:srgbClr val="ED7D31">
                    <a:alpha val="49804"/>
                  </a:srgbClr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</p:grpSp>
          <p:sp>
            <p:nvSpPr>
              <p:cNvPr id="99" name="テキスト ボックス 96">
                <a:extLst>
                  <a:ext uri="{FF2B5EF4-FFF2-40B4-BE49-F238E27FC236}">
                    <a16:creationId xmlns="" xmlns:a16="http://schemas.microsoft.com/office/drawing/2014/main" id="{EE55D218-30B4-47D1-949C-764E69F76D1E}"/>
                  </a:ext>
                </a:extLst>
              </p:cNvPr>
              <p:cNvSpPr txBox="1"/>
              <p:nvPr/>
            </p:nvSpPr>
            <p:spPr>
              <a:xfrm>
                <a:off x="2048708" y="1208860"/>
                <a:ext cx="939292" cy="5377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Memory 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CD4</a:t>
                </a:r>
                <a:endParaRPr kumimoji="1" lang="ja-JP" alt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3" name="グループ化 12">
              <a:extLst>
                <a:ext uri="{FF2B5EF4-FFF2-40B4-BE49-F238E27FC236}">
                  <a16:creationId xmlns="" xmlns:a16="http://schemas.microsoft.com/office/drawing/2014/main" id="{9CFBD764-517B-4D83-BAAA-AE1F651AB971}"/>
                </a:ext>
              </a:extLst>
            </p:cNvPr>
            <p:cNvGrpSpPr/>
            <p:nvPr/>
          </p:nvGrpSpPr>
          <p:grpSpPr>
            <a:xfrm>
              <a:off x="2739565" y="1911021"/>
              <a:ext cx="755992" cy="635521"/>
              <a:chOff x="1366721" y="1776467"/>
              <a:chExt cx="755992" cy="635521"/>
            </a:xfrm>
          </p:grpSpPr>
          <p:grpSp>
            <p:nvGrpSpPr>
              <p:cNvPr id="94" name="グループ化 93">
                <a:extLst>
                  <a:ext uri="{FF2B5EF4-FFF2-40B4-BE49-F238E27FC236}">
                    <a16:creationId xmlns="" xmlns:a16="http://schemas.microsoft.com/office/drawing/2014/main" id="{33EC0862-464F-4BDA-9A9F-14E041A5FA69}"/>
                  </a:ext>
                </a:extLst>
              </p:cNvPr>
              <p:cNvGrpSpPr/>
              <p:nvPr/>
            </p:nvGrpSpPr>
            <p:grpSpPr>
              <a:xfrm>
                <a:off x="1438518" y="1776467"/>
                <a:ext cx="612397" cy="595618"/>
                <a:chOff x="704675" y="1073791"/>
                <a:chExt cx="612397" cy="595618"/>
              </a:xfrm>
            </p:grpSpPr>
            <p:sp>
              <p:nvSpPr>
                <p:cNvPr id="96" name="楕円 90">
                  <a:extLst>
                    <a:ext uri="{FF2B5EF4-FFF2-40B4-BE49-F238E27FC236}">
                      <a16:creationId xmlns="" xmlns:a16="http://schemas.microsoft.com/office/drawing/2014/main" id="{D04792C4-7E5D-475F-B961-F9206F19A1CF}"/>
                    </a:ext>
                  </a:extLst>
                </p:cNvPr>
                <p:cNvSpPr/>
                <p:nvPr/>
              </p:nvSpPr>
              <p:spPr>
                <a:xfrm>
                  <a:off x="704675" y="1073791"/>
                  <a:ext cx="612397" cy="595618"/>
                </a:xfrm>
                <a:prstGeom prst="ellipse">
                  <a:avLst/>
                </a:prstGeom>
                <a:solidFill>
                  <a:srgbClr val="ED7D31">
                    <a:alpha val="10196"/>
                  </a:srgbClr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  <p:sp>
              <p:nvSpPr>
                <p:cNvPr id="97" name="楕円 91">
                  <a:extLst>
                    <a:ext uri="{FF2B5EF4-FFF2-40B4-BE49-F238E27FC236}">
                      <a16:creationId xmlns="" xmlns:a16="http://schemas.microsoft.com/office/drawing/2014/main" id="{9382F43B-2D31-4C95-8B49-B047DD7A9D97}"/>
                    </a:ext>
                  </a:extLst>
                </p:cNvPr>
                <p:cNvSpPr/>
                <p:nvPr/>
              </p:nvSpPr>
              <p:spPr>
                <a:xfrm>
                  <a:off x="850783" y="1209413"/>
                  <a:ext cx="320180" cy="324374"/>
                </a:xfrm>
                <a:prstGeom prst="ellipse">
                  <a:avLst/>
                </a:prstGeom>
                <a:solidFill>
                  <a:srgbClr val="ED7D31">
                    <a:alpha val="49804"/>
                  </a:srgbClr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</p:grpSp>
          <p:sp>
            <p:nvSpPr>
              <p:cNvPr id="95" name="テキスト ボックス 98">
                <a:extLst>
                  <a:ext uri="{FF2B5EF4-FFF2-40B4-BE49-F238E27FC236}">
                    <a16:creationId xmlns="" xmlns:a16="http://schemas.microsoft.com/office/drawing/2014/main" id="{7D35420D-4998-46F4-99C0-DA491DD8EA0A}"/>
                  </a:ext>
                </a:extLst>
              </p:cNvPr>
              <p:cNvSpPr txBox="1"/>
              <p:nvPr/>
            </p:nvSpPr>
            <p:spPr>
              <a:xfrm>
                <a:off x="1366721" y="1874220"/>
                <a:ext cx="755992" cy="5377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Naïve 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CD8</a:t>
                </a:r>
                <a:endParaRPr kumimoji="1" lang="ja-JP" alt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4" name="グループ化 13">
              <a:extLst>
                <a:ext uri="{FF2B5EF4-FFF2-40B4-BE49-F238E27FC236}">
                  <a16:creationId xmlns="" xmlns:a16="http://schemas.microsoft.com/office/drawing/2014/main" id="{E2EA3A65-F288-428A-9B1D-D68FEAB003D4}"/>
                </a:ext>
              </a:extLst>
            </p:cNvPr>
            <p:cNvGrpSpPr/>
            <p:nvPr/>
          </p:nvGrpSpPr>
          <p:grpSpPr>
            <a:xfrm>
              <a:off x="443527" y="2625853"/>
              <a:ext cx="894705" cy="635521"/>
              <a:chOff x="2071002" y="1776467"/>
              <a:chExt cx="894705" cy="635521"/>
            </a:xfrm>
          </p:grpSpPr>
          <p:grpSp>
            <p:nvGrpSpPr>
              <p:cNvPr id="90" name="グループ化 89">
                <a:extLst>
                  <a:ext uri="{FF2B5EF4-FFF2-40B4-BE49-F238E27FC236}">
                    <a16:creationId xmlns="" xmlns:a16="http://schemas.microsoft.com/office/drawing/2014/main" id="{FC4B83EF-813C-48C7-8B93-5B4C0C158574}"/>
                  </a:ext>
                </a:extLst>
              </p:cNvPr>
              <p:cNvGrpSpPr/>
              <p:nvPr/>
            </p:nvGrpSpPr>
            <p:grpSpPr>
              <a:xfrm>
                <a:off x="2212156" y="1776467"/>
                <a:ext cx="612397" cy="595618"/>
                <a:chOff x="704675" y="1073791"/>
                <a:chExt cx="612397" cy="595618"/>
              </a:xfrm>
            </p:grpSpPr>
            <p:sp>
              <p:nvSpPr>
                <p:cNvPr id="92" name="楕円 86">
                  <a:extLst>
                    <a:ext uri="{FF2B5EF4-FFF2-40B4-BE49-F238E27FC236}">
                      <a16:creationId xmlns="" xmlns:a16="http://schemas.microsoft.com/office/drawing/2014/main" id="{899490D4-9225-4E4A-A0BC-53B557ECCE23}"/>
                    </a:ext>
                  </a:extLst>
                </p:cNvPr>
                <p:cNvSpPr/>
                <p:nvPr/>
              </p:nvSpPr>
              <p:spPr>
                <a:xfrm>
                  <a:off x="704675" y="1073791"/>
                  <a:ext cx="612397" cy="595618"/>
                </a:xfrm>
                <a:prstGeom prst="ellipse">
                  <a:avLst/>
                </a:prstGeom>
                <a:solidFill>
                  <a:srgbClr val="ED7D31">
                    <a:alpha val="10196"/>
                  </a:srgbClr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  <p:sp>
              <p:nvSpPr>
                <p:cNvPr id="93" name="楕円 87">
                  <a:extLst>
                    <a:ext uri="{FF2B5EF4-FFF2-40B4-BE49-F238E27FC236}">
                      <a16:creationId xmlns="" xmlns:a16="http://schemas.microsoft.com/office/drawing/2014/main" id="{33068359-7943-4D36-81B6-CB2C81E4B330}"/>
                    </a:ext>
                  </a:extLst>
                </p:cNvPr>
                <p:cNvSpPr/>
                <p:nvPr/>
              </p:nvSpPr>
              <p:spPr>
                <a:xfrm>
                  <a:off x="850783" y="1209413"/>
                  <a:ext cx="320180" cy="324374"/>
                </a:xfrm>
                <a:prstGeom prst="ellipse">
                  <a:avLst/>
                </a:prstGeom>
                <a:solidFill>
                  <a:srgbClr val="ED7D31">
                    <a:alpha val="49804"/>
                  </a:srgbClr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</p:grpSp>
          <p:sp>
            <p:nvSpPr>
              <p:cNvPr id="91" name="テキスト ボックス 100">
                <a:extLst>
                  <a:ext uri="{FF2B5EF4-FFF2-40B4-BE49-F238E27FC236}">
                    <a16:creationId xmlns="" xmlns:a16="http://schemas.microsoft.com/office/drawing/2014/main" id="{96E4F611-DD39-4BD4-8F26-A0BF92005508}"/>
                  </a:ext>
                </a:extLst>
              </p:cNvPr>
              <p:cNvSpPr txBox="1"/>
              <p:nvPr/>
            </p:nvSpPr>
            <p:spPr>
              <a:xfrm>
                <a:off x="2071002" y="1874220"/>
                <a:ext cx="894705" cy="5377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Memory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CD8</a:t>
                </a:r>
                <a:endParaRPr kumimoji="1" lang="ja-JP" altLang="en-US" sz="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5" name="グループ化 14">
              <a:extLst>
                <a:ext uri="{FF2B5EF4-FFF2-40B4-BE49-F238E27FC236}">
                  <a16:creationId xmlns="" xmlns:a16="http://schemas.microsoft.com/office/drawing/2014/main" id="{A631C37F-74C8-42AD-AE32-B56218BADA07}"/>
                </a:ext>
              </a:extLst>
            </p:cNvPr>
            <p:cNvGrpSpPr/>
            <p:nvPr/>
          </p:nvGrpSpPr>
          <p:grpSpPr>
            <a:xfrm>
              <a:off x="553286" y="1116867"/>
              <a:ext cx="612397" cy="595618"/>
              <a:chOff x="700022" y="445747"/>
              <a:chExt cx="612397" cy="595618"/>
            </a:xfrm>
          </p:grpSpPr>
          <p:grpSp>
            <p:nvGrpSpPr>
              <p:cNvPr id="86" name="グループ化 85">
                <a:extLst>
                  <a:ext uri="{FF2B5EF4-FFF2-40B4-BE49-F238E27FC236}">
                    <a16:creationId xmlns="" xmlns:a16="http://schemas.microsoft.com/office/drawing/2014/main" id="{EEC47A13-097F-469F-B466-2A87BE31500E}"/>
                  </a:ext>
                </a:extLst>
              </p:cNvPr>
              <p:cNvGrpSpPr/>
              <p:nvPr/>
            </p:nvGrpSpPr>
            <p:grpSpPr>
              <a:xfrm>
                <a:off x="700022" y="445747"/>
                <a:ext cx="612397" cy="595618"/>
                <a:chOff x="704675" y="1073791"/>
                <a:chExt cx="612397" cy="595618"/>
              </a:xfrm>
            </p:grpSpPr>
            <p:sp>
              <p:nvSpPr>
                <p:cNvPr id="88" name="楕円 82">
                  <a:extLst>
                    <a:ext uri="{FF2B5EF4-FFF2-40B4-BE49-F238E27FC236}">
                      <a16:creationId xmlns="" xmlns:a16="http://schemas.microsoft.com/office/drawing/2014/main" id="{557A6BFF-4A6D-451A-B1C4-738F7FC283FF}"/>
                    </a:ext>
                  </a:extLst>
                </p:cNvPr>
                <p:cNvSpPr/>
                <p:nvPr/>
              </p:nvSpPr>
              <p:spPr>
                <a:xfrm>
                  <a:off x="704675" y="1073791"/>
                  <a:ext cx="612397" cy="595618"/>
                </a:xfrm>
                <a:prstGeom prst="ellipse">
                  <a:avLst/>
                </a:prstGeom>
                <a:solidFill>
                  <a:srgbClr val="ED7D31">
                    <a:alpha val="10196"/>
                  </a:srgbClr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  <p:sp>
              <p:nvSpPr>
                <p:cNvPr id="89" name="楕円 83">
                  <a:extLst>
                    <a:ext uri="{FF2B5EF4-FFF2-40B4-BE49-F238E27FC236}">
                      <a16:creationId xmlns="" xmlns:a16="http://schemas.microsoft.com/office/drawing/2014/main" id="{2144502C-B7D6-4629-B25C-84BA675C4B8E}"/>
                    </a:ext>
                  </a:extLst>
                </p:cNvPr>
                <p:cNvSpPr/>
                <p:nvPr/>
              </p:nvSpPr>
              <p:spPr>
                <a:xfrm>
                  <a:off x="850783" y="1209413"/>
                  <a:ext cx="320180" cy="324374"/>
                </a:xfrm>
                <a:prstGeom prst="ellipse">
                  <a:avLst/>
                </a:prstGeom>
                <a:solidFill>
                  <a:srgbClr val="ED7D31">
                    <a:alpha val="49804"/>
                  </a:srgbClr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</p:grpSp>
          <p:sp>
            <p:nvSpPr>
              <p:cNvPr id="87" name="テキスト ボックス 102">
                <a:extLst>
                  <a:ext uri="{FF2B5EF4-FFF2-40B4-BE49-F238E27FC236}">
                    <a16:creationId xmlns="" xmlns:a16="http://schemas.microsoft.com/office/drawing/2014/main" id="{7B42717D-8D8D-4D71-A474-93022A6882D5}"/>
                  </a:ext>
                </a:extLst>
              </p:cNvPr>
              <p:cNvSpPr txBox="1"/>
              <p:nvPr/>
            </p:nvSpPr>
            <p:spPr>
              <a:xfrm>
                <a:off x="722352" y="620447"/>
                <a:ext cx="567736" cy="3422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Th1</a:t>
                </a:r>
              </a:p>
            </p:txBody>
          </p:sp>
        </p:grpSp>
        <p:grpSp>
          <p:nvGrpSpPr>
            <p:cNvPr id="16" name="グループ化 15">
              <a:extLst>
                <a:ext uri="{FF2B5EF4-FFF2-40B4-BE49-F238E27FC236}">
                  <a16:creationId xmlns="" xmlns:a16="http://schemas.microsoft.com/office/drawing/2014/main" id="{5949665B-B6C5-4EB5-BC9C-6164BD9E39E8}"/>
                </a:ext>
              </a:extLst>
            </p:cNvPr>
            <p:cNvGrpSpPr/>
            <p:nvPr/>
          </p:nvGrpSpPr>
          <p:grpSpPr>
            <a:xfrm>
              <a:off x="1307909" y="1116867"/>
              <a:ext cx="612397" cy="595618"/>
              <a:chOff x="1438518" y="445747"/>
              <a:chExt cx="612397" cy="595618"/>
            </a:xfrm>
          </p:grpSpPr>
          <p:grpSp>
            <p:nvGrpSpPr>
              <p:cNvPr id="82" name="グループ化 81">
                <a:extLst>
                  <a:ext uri="{FF2B5EF4-FFF2-40B4-BE49-F238E27FC236}">
                    <a16:creationId xmlns="" xmlns:a16="http://schemas.microsoft.com/office/drawing/2014/main" id="{9BE53DFC-71FF-45FC-BB73-8E7E491EFCD6}"/>
                  </a:ext>
                </a:extLst>
              </p:cNvPr>
              <p:cNvGrpSpPr/>
              <p:nvPr/>
            </p:nvGrpSpPr>
            <p:grpSpPr>
              <a:xfrm>
                <a:off x="1438518" y="445747"/>
                <a:ext cx="612397" cy="595618"/>
                <a:chOff x="704675" y="1073791"/>
                <a:chExt cx="612397" cy="595618"/>
              </a:xfrm>
            </p:grpSpPr>
            <p:sp>
              <p:nvSpPr>
                <p:cNvPr id="84" name="楕円 78">
                  <a:extLst>
                    <a:ext uri="{FF2B5EF4-FFF2-40B4-BE49-F238E27FC236}">
                      <a16:creationId xmlns="" xmlns:a16="http://schemas.microsoft.com/office/drawing/2014/main" id="{BC42036A-CDE9-4A89-88EB-2BC7EA3C2030}"/>
                    </a:ext>
                  </a:extLst>
                </p:cNvPr>
                <p:cNvSpPr/>
                <p:nvPr/>
              </p:nvSpPr>
              <p:spPr>
                <a:xfrm>
                  <a:off x="704675" y="1073791"/>
                  <a:ext cx="612397" cy="595618"/>
                </a:xfrm>
                <a:prstGeom prst="ellipse">
                  <a:avLst/>
                </a:prstGeom>
                <a:solidFill>
                  <a:srgbClr val="ED7D31">
                    <a:alpha val="10196"/>
                  </a:srgbClr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  <p:sp>
              <p:nvSpPr>
                <p:cNvPr id="85" name="楕円 79">
                  <a:extLst>
                    <a:ext uri="{FF2B5EF4-FFF2-40B4-BE49-F238E27FC236}">
                      <a16:creationId xmlns="" xmlns:a16="http://schemas.microsoft.com/office/drawing/2014/main" id="{2A7C72B2-FF20-4DA3-AD9C-547B69415928}"/>
                    </a:ext>
                  </a:extLst>
                </p:cNvPr>
                <p:cNvSpPr/>
                <p:nvPr/>
              </p:nvSpPr>
              <p:spPr>
                <a:xfrm>
                  <a:off x="850783" y="1209413"/>
                  <a:ext cx="320180" cy="324374"/>
                </a:xfrm>
                <a:prstGeom prst="ellipse">
                  <a:avLst/>
                </a:prstGeom>
                <a:solidFill>
                  <a:srgbClr val="ED7D31">
                    <a:alpha val="49804"/>
                  </a:srgbClr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</p:grpSp>
          <p:sp>
            <p:nvSpPr>
              <p:cNvPr id="83" name="テキスト ボックス 104">
                <a:extLst>
                  <a:ext uri="{FF2B5EF4-FFF2-40B4-BE49-F238E27FC236}">
                    <a16:creationId xmlns="" xmlns:a16="http://schemas.microsoft.com/office/drawing/2014/main" id="{F09F238B-7165-4937-A191-74A90E94520C}"/>
                  </a:ext>
                </a:extLst>
              </p:cNvPr>
              <p:cNvSpPr txBox="1"/>
              <p:nvPr/>
            </p:nvSpPr>
            <p:spPr>
              <a:xfrm>
                <a:off x="1460848" y="620447"/>
                <a:ext cx="567736" cy="3422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Th2</a:t>
                </a:r>
              </a:p>
            </p:txBody>
          </p:sp>
        </p:grpSp>
        <p:grpSp>
          <p:nvGrpSpPr>
            <p:cNvPr id="17" name="グループ化 16">
              <a:extLst>
                <a:ext uri="{FF2B5EF4-FFF2-40B4-BE49-F238E27FC236}">
                  <a16:creationId xmlns="" xmlns:a16="http://schemas.microsoft.com/office/drawing/2014/main" id="{B5A3059C-661F-4D69-A55A-611DD9883732}"/>
                </a:ext>
              </a:extLst>
            </p:cNvPr>
            <p:cNvGrpSpPr/>
            <p:nvPr/>
          </p:nvGrpSpPr>
          <p:grpSpPr>
            <a:xfrm>
              <a:off x="2039400" y="1116867"/>
              <a:ext cx="656908" cy="595618"/>
              <a:chOff x="2189900" y="445747"/>
              <a:chExt cx="656908" cy="595618"/>
            </a:xfrm>
          </p:grpSpPr>
          <p:grpSp>
            <p:nvGrpSpPr>
              <p:cNvPr id="78" name="グループ化 77">
                <a:extLst>
                  <a:ext uri="{FF2B5EF4-FFF2-40B4-BE49-F238E27FC236}">
                    <a16:creationId xmlns="" xmlns:a16="http://schemas.microsoft.com/office/drawing/2014/main" id="{D91E4CA8-3695-43D2-86DD-88D284010488}"/>
                  </a:ext>
                </a:extLst>
              </p:cNvPr>
              <p:cNvGrpSpPr/>
              <p:nvPr/>
            </p:nvGrpSpPr>
            <p:grpSpPr>
              <a:xfrm>
                <a:off x="2212156" y="445747"/>
                <a:ext cx="612397" cy="595618"/>
                <a:chOff x="704675" y="1073791"/>
                <a:chExt cx="612397" cy="595618"/>
              </a:xfrm>
            </p:grpSpPr>
            <p:sp>
              <p:nvSpPr>
                <p:cNvPr id="80" name="楕円 74">
                  <a:extLst>
                    <a:ext uri="{FF2B5EF4-FFF2-40B4-BE49-F238E27FC236}">
                      <a16:creationId xmlns="" xmlns:a16="http://schemas.microsoft.com/office/drawing/2014/main" id="{20EDDE23-44C3-4984-A095-9C7085F630D7}"/>
                    </a:ext>
                  </a:extLst>
                </p:cNvPr>
                <p:cNvSpPr/>
                <p:nvPr/>
              </p:nvSpPr>
              <p:spPr>
                <a:xfrm>
                  <a:off x="704675" y="1073791"/>
                  <a:ext cx="612397" cy="595618"/>
                </a:xfrm>
                <a:prstGeom prst="ellipse">
                  <a:avLst/>
                </a:prstGeom>
                <a:solidFill>
                  <a:srgbClr val="ED7D31">
                    <a:alpha val="10196"/>
                  </a:srgbClr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  <p:sp>
              <p:nvSpPr>
                <p:cNvPr id="81" name="楕円 75">
                  <a:extLst>
                    <a:ext uri="{FF2B5EF4-FFF2-40B4-BE49-F238E27FC236}">
                      <a16:creationId xmlns="" xmlns:a16="http://schemas.microsoft.com/office/drawing/2014/main" id="{43A5EEEE-67AD-44ED-99D7-203C6A4FD5B7}"/>
                    </a:ext>
                  </a:extLst>
                </p:cNvPr>
                <p:cNvSpPr/>
                <p:nvPr/>
              </p:nvSpPr>
              <p:spPr>
                <a:xfrm>
                  <a:off x="850783" y="1209413"/>
                  <a:ext cx="320180" cy="324374"/>
                </a:xfrm>
                <a:prstGeom prst="ellipse">
                  <a:avLst/>
                </a:prstGeom>
                <a:solidFill>
                  <a:srgbClr val="ED7D31">
                    <a:alpha val="49804"/>
                  </a:srgbClr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</p:grpSp>
          <p:sp>
            <p:nvSpPr>
              <p:cNvPr id="79" name="テキスト ボックス 106">
                <a:extLst>
                  <a:ext uri="{FF2B5EF4-FFF2-40B4-BE49-F238E27FC236}">
                    <a16:creationId xmlns="" xmlns:a16="http://schemas.microsoft.com/office/drawing/2014/main" id="{F2ED8A37-BCD2-45AD-9605-69B201538ECA}"/>
                  </a:ext>
                </a:extLst>
              </p:cNvPr>
              <p:cNvSpPr txBox="1"/>
              <p:nvPr/>
            </p:nvSpPr>
            <p:spPr>
              <a:xfrm>
                <a:off x="2189900" y="620447"/>
                <a:ext cx="656908" cy="3422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Th17</a:t>
                </a:r>
              </a:p>
            </p:txBody>
          </p:sp>
        </p:grpSp>
        <p:grpSp>
          <p:nvGrpSpPr>
            <p:cNvPr id="18" name="グループ化 17">
              <a:extLst>
                <a:ext uri="{FF2B5EF4-FFF2-40B4-BE49-F238E27FC236}">
                  <a16:creationId xmlns="" xmlns:a16="http://schemas.microsoft.com/office/drawing/2014/main" id="{32AB8205-7AA4-43A7-A8AC-CAFBF9AAF1A4}"/>
                </a:ext>
              </a:extLst>
            </p:cNvPr>
            <p:cNvGrpSpPr/>
            <p:nvPr/>
          </p:nvGrpSpPr>
          <p:grpSpPr>
            <a:xfrm>
              <a:off x="2811362" y="1116867"/>
              <a:ext cx="612397" cy="595618"/>
              <a:chOff x="700022" y="1111107"/>
              <a:chExt cx="612397" cy="595618"/>
            </a:xfrm>
          </p:grpSpPr>
          <p:grpSp>
            <p:nvGrpSpPr>
              <p:cNvPr id="74" name="グループ化 73">
                <a:extLst>
                  <a:ext uri="{FF2B5EF4-FFF2-40B4-BE49-F238E27FC236}">
                    <a16:creationId xmlns="" xmlns:a16="http://schemas.microsoft.com/office/drawing/2014/main" id="{B292B409-2595-4864-BF77-19087FBFA8A8}"/>
                  </a:ext>
                </a:extLst>
              </p:cNvPr>
              <p:cNvGrpSpPr/>
              <p:nvPr/>
            </p:nvGrpSpPr>
            <p:grpSpPr>
              <a:xfrm>
                <a:off x="700022" y="1111107"/>
                <a:ext cx="612397" cy="595618"/>
                <a:chOff x="704675" y="1073791"/>
                <a:chExt cx="612397" cy="595618"/>
              </a:xfrm>
            </p:grpSpPr>
            <p:sp>
              <p:nvSpPr>
                <p:cNvPr id="76" name="楕円 70">
                  <a:extLst>
                    <a:ext uri="{FF2B5EF4-FFF2-40B4-BE49-F238E27FC236}">
                      <a16:creationId xmlns="" xmlns:a16="http://schemas.microsoft.com/office/drawing/2014/main" id="{348F678A-433A-479D-A213-D60D7E1DEC82}"/>
                    </a:ext>
                  </a:extLst>
                </p:cNvPr>
                <p:cNvSpPr/>
                <p:nvPr/>
              </p:nvSpPr>
              <p:spPr>
                <a:xfrm>
                  <a:off x="704675" y="1073791"/>
                  <a:ext cx="612397" cy="595618"/>
                </a:xfrm>
                <a:prstGeom prst="ellipse">
                  <a:avLst/>
                </a:prstGeom>
                <a:solidFill>
                  <a:srgbClr val="ED7D31">
                    <a:alpha val="10196"/>
                  </a:srgbClr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  <p:sp>
              <p:nvSpPr>
                <p:cNvPr id="77" name="楕円 71">
                  <a:extLst>
                    <a:ext uri="{FF2B5EF4-FFF2-40B4-BE49-F238E27FC236}">
                      <a16:creationId xmlns="" xmlns:a16="http://schemas.microsoft.com/office/drawing/2014/main" id="{83E31EE5-2E27-4C13-871A-734C429F3CA1}"/>
                    </a:ext>
                  </a:extLst>
                </p:cNvPr>
                <p:cNvSpPr/>
                <p:nvPr/>
              </p:nvSpPr>
              <p:spPr>
                <a:xfrm>
                  <a:off x="850783" y="1209413"/>
                  <a:ext cx="320180" cy="324374"/>
                </a:xfrm>
                <a:prstGeom prst="ellipse">
                  <a:avLst/>
                </a:prstGeom>
                <a:solidFill>
                  <a:srgbClr val="ED7D31">
                    <a:alpha val="49804"/>
                  </a:srgbClr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</p:grpSp>
          <p:sp>
            <p:nvSpPr>
              <p:cNvPr id="75" name="テキスト ボックス 108">
                <a:extLst>
                  <a:ext uri="{FF2B5EF4-FFF2-40B4-BE49-F238E27FC236}">
                    <a16:creationId xmlns="" xmlns:a16="http://schemas.microsoft.com/office/drawing/2014/main" id="{FB5A4F72-4561-40E5-A764-F43C577EC740}"/>
                  </a:ext>
                </a:extLst>
              </p:cNvPr>
              <p:cNvSpPr txBox="1"/>
              <p:nvPr/>
            </p:nvSpPr>
            <p:spPr>
              <a:xfrm>
                <a:off x="740931" y="1285807"/>
                <a:ext cx="530581" cy="3422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Tfh</a:t>
                </a:r>
                <a:endParaRPr kumimoji="1" lang="en-US" altLang="ja-JP" sz="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9" name="グループ化 18">
              <a:extLst>
                <a:ext uri="{FF2B5EF4-FFF2-40B4-BE49-F238E27FC236}">
                  <a16:creationId xmlns="" xmlns:a16="http://schemas.microsoft.com/office/drawing/2014/main" id="{E2D96F1A-1CDC-45A4-A193-588BF43B5FBE}"/>
                </a:ext>
              </a:extLst>
            </p:cNvPr>
            <p:cNvGrpSpPr/>
            <p:nvPr/>
          </p:nvGrpSpPr>
          <p:grpSpPr>
            <a:xfrm>
              <a:off x="2008438" y="1871764"/>
              <a:ext cx="718835" cy="595618"/>
              <a:chOff x="646804" y="1776467"/>
              <a:chExt cx="718835" cy="595618"/>
            </a:xfrm>
          </p:grpSpPr>
          <p:grpSp>
            <p:nvGrpSpPr>
              <p:cNvPr id="70" name="グループ化 69">
                <a:extLst>
                  <a:ext uri="{FF2B5EF4-FFF2-40B4-BE49-F238E27FC236}">
                    <a16:creationId xmlns="" xmlns:a16="http://schemas.microsoft.com/office/drawing/2014/main" id="{BD9DCFA1-88A4-4B5A-93D4-C694FCDA06A4}"/>
                  </a:ext>
                </a:extLst>
              </p:cNvPr>
              <p:cNvGrpSpPr/>
              <p:nvPr/>
            </p:nvGrpSpPr>
            <p:grpSpPr>
              <a:xfrm>
                <a:off x="700022" y="1776467"/>
                <a:ext cx="612397" cy="595618"/>
                <a:chOff x="704675" y="1073791"/>
                <a:chExt cx="612397" cy="595618"/>
              </a:xfrm>
            </p:grpSpPr>
            <p:sp>
              <p:nvSpPr>
                <p:cNvPr id="72" name="楕円 66">
                  <a:extLst>
                    <a:ext uri="{FF2B5EF4-FFF2-40B4-BE49-F238E27FC236}">
                      <a16:creationId xmlns="" xmlns:a16="http://schemas.microsoft.com/office/drawing/2014/main" id="{6B407546-F70B-44B8-9678-90CF92F3C4D3}"/>
                    </a:ext>
                  </a:extLst>
                </p:cNvPr>
                <p:cNvSpPr/>
                <p:nvPr/>
              </p:nvSpPr>
              <p:spPr>
                <a:xfrm>
                  <a:off x="704675" y="1073791"/>
                  <a:ext cx="612397" cy="595618"/>
                </a:xfrm>
                <a:prstGeom prst="ellipse">
                  <a:avLst/>
                </a:prstGeom>
                <a:solidFill>
                  <a:srgbClr val="ED7D31">
                    <a:alpha val="10196"/>
                  </a:srgbClr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  <p:sp>
              <p:nvSpPr>
                <p:cNvPr id="73" name="楕円 67">
                  <a:extLst>
                    <a:ext uri="{FF2B5EF4-FFF2-40B4-BE49-F238E27FC236}">
                      <a16:creationId xmlns="" xmlns:a16="http://schemas.microsoft.com/office/drawing/2014/main" id="{BB902C04-85D4-4C77-A626-9A66AEF50E25}"/>
                    </a:ext>
                  </a:extLst>
                </p:cNvPr>
                <p:cNvSpPr/>
                <p:nvPr/>
              </p:nvSpPr>
              <p:spPr>
                <a:xfrm>
                  <a:off x="850783" y="1209413"/>
                  <a:ext cx="320180" cy="324374"/>
                </a:xfrm>
                <a:prstGeom prst="ellipse">
                  <a:avLst/>
                </a:prstGeom>
                <a:solidFill>
                  <a:srgbClr val="ED7D31">
                    <a:alpha val="49804"/>
                  </a:srgbClr>
                </a:solidFill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</p:grpSp>
          <p:sp>
            <p:nvSpPr>
              <p:cNvPr id="71" name="テキスト ボックス 110">
                <a:extLst>
                  <a:ext uri="{FF2B5EF4-FFF2-40B4-BE49-F238E27FC236}">
                    <a16:creationId xmlns="" xmlns:a16="http://schemas.microsoft.com/office/drawing/2014/main" id="{0B5853F3-5E21-47DC-831C-5E156B65A59D}"/>
                  </a:ext>
                </a:extLst>
              </p:cNvPr>
              <p:cNvSpPr txBox="1"/>
              <p:nvPr/>
            </p:nvSpPr>
            <p:spPr>
              <a:xfrm>
                <a:off x="646804" y="1951167"/>
                <a:ext cx="718835" cy="3422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aTreg</a:t>
                </a:r>
                <a:endParaRPr kumimoji="1" lang="en-US" altLang="ja-JP" sz="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0" name="グループ化 19">
              <a:extLst>
                <a:ext uri="{FF2B5EF4-FFF2-40B4-BE49-F238E27FC236}">
                  <a16:creationId xmlns="" xmlns:a16="http://schemas.microsoft.com/office/drawing/2014/main" id="{4270500A-7064-418F-8A29-ACE939AC0C8A}"/>
                </a:ext>
              </a:extLst>
            </p:cNvPr>
            <p:cNvGrpSpPr/>
            <p:nvPr/>
          </p:nvGrpSpPr>
          <p:grpSpPr>
            <a:xfrm>
              <a:off x="545892" y="3380346"/>
              <a:ext cx="627183" cy="595618"/>
              <a:chOff x="692628" y="3107187"/>
              <a:chExt cx="627183" cy="595618"/>
            </a:xfrm>
          </p:grpSpPr>
          <p:grpSp>
            <p:nvGrpSpPr>
              <p:cNvPr id="66" name="グループ化 65">
                <a:extLst>
                  <a:ext uri="{FF2B5EF4-FFF2-40B4-BE49-F238E27FC236}">
                    <a16:creationId xmlns="" xmlns:a16="http://schemas.microsoft.com/office/drawing/2014/main" id="{C62A2A97-0600-4EC5-9513-C123B0B7A7D4}"/>
                  </a:ext>
                </a:extLst>
              </p:cNvPr>
              <p:cNvGrpSpPr/>
              <p:nvPr/>
            </p:nvGrpSpPr>
            <p:grpSpPr>
              <a:xfrm>
                <a:off x="700022" y="3107187"/>
                <a:ext cx="612397" cy="595618"/>
                <a:chOff x="1463180" y="1073791"/>
                <a:chExt cx="612397" cy="595618"/>
              </a:xfrm>
            </p:grpSpPr>
            <p:sp>
              <p:nvSpPr>
                <p:cNvPr id="68" name="楕円 62">
                  <a:extLst>
                    <a:ext uri="{FF2B5EF4-FFF2-40B4-BE49-F238E27FC236}">
                      <a16:creationId xmlns="" xmlns:a16="http://schemas.microsoft.com/office/drawing/2014/main" id="{7264DDBB-D324-4077-AFB2-14EC890A5357}"/>
                    </a:ext>
                  </a:extLst>
                </p:cNvPr>
                <p:cNvSpPr/>
                <p:nvPr/>
              </p:nvSpPr>
              <p:spPr>
                <a:xfrm>
                  <a:off x="1463180" y="1073791"/>
                  <a:ext cx="612397" cy="595618"/>
                </a:xfrm>
                <a:prstGeom prst="ellipse">
                  <a:avLst/>
                </a:prstGeom>
                <a:solidFill>
                  <a:srgbClr val="70AD47">
                    <a:alpha val="10196"/>
                  </a:srgbClr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  <p:sp>
              <p:nvSpPr>
                <p:cNvPr id="69" name="楕円 63">
                  <a:extLst>
                    <a:ext uri="{FF2B5EF4-FFF2-40B4-BE49-F238E27FC236}">
                      <a16:creationId xmlns="" xmlns:a16="http://schemas.microsoft.com/office/drawing/2014/main" id="{E89D0422-351A-4A02-AD1C-3753EA0F7E85}"/>
                    </a:ext>
                  </a:extLst>
                </p:cNvPr>
                <p:cNvSpPr/>
                <p:nvPr/>
              </p:nvSpPr>
              <p:spPr>
                <a:xfrm>
                  <a:off x="1668011" y="1268136"/>
                  <a:ext cx="320180" cy="324374"/>
                </a:xfrm>
                <a:prstGeom prst="ellipse">
                  <a:avLst/>
                </a:prstGeom>
                <a:solidFill>
                  <a:srgbClr val="70AD47">
                    <a:alpha val="50196"/>
                  </a:srgbClr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</p:grpSp>
          <p:sp>
            <p:nvSpPr>
              <p:cNvPr id="67" name="テキスト ボックス 111">
                <a:extLst>
                  <a:ext uri="{FF2B5EF4-FFF2-40B4-BE49-F238E27FC236}">
                    <a16:creationId xmlns="" xmlns:a16="http://schemas.microsoft.com/office/drawing/2014/main" id="{FD16610D-E7A5-4B0D-A6CE-615AC4314F7A}"/>
                  </a:ext>
                </a:extLst>
              </p:cNvPr>
              <p:cNvSpPr txBox="1"/>
              <p:nvPr/>
            </p:nvSpPr>
            <p:spPr>
              <a:xfrm>
                <a:off x="692628" y="3281887"/>
                <a:ext cx="627183" cy="3422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DNB</a:t>
                </a:r>
              </a:p>
            </p:txBody>
          </p:sp>
        </p:grpSp>
        <p:grpSp>
          <p:nvGrpSpPr>
            <p:cNvPr id="21" name="グループ化 20">
              <a:extLst>
                <a:ext uri="{FF2B5EF4-FFF2-40B4-BE49-F238E27FC236}">
                  <a16:creationId xmlns="" xmlns:a16="http://schemas.microsoft.com/office/drawing/2014/main" id="{63A64115-6BA9-4C66-8C13-F45BC5E486C9}"/>
                </a:ext>
              </a:extLst>
            </p:cNvPr>
            <p:cNvGrpSpPr/>
            <p:nvPr/>
          </p:nvGrpSpPr>
          <p:grpSpPr>
            <a:xfrm>
              <a:off x="1199314" y="2625853"/>
              <a:ext cx="869935" cy="595618"/>
              <a:chOff x="571254" y="2441827"/>
              <a:chExt cx="869935" cy="595618"/>
            </a:xfrm>
          </p:grpSpPr>
          <p:grpSp>
            <p:nvGrpSpPr>
              <p:cNvPr id="62" name="グループ化 61">
                <a:extLst>
                  <a:ext uri="{FF2B5EF4-FFF2-40B4-BE49-F238E27FC236}">
                    <a16:creationId xmlns="" xmlns:a16="http://schemas.microsoft.com/office/drawing/2014/main" id="{9B6848C1-C41A-4BCE-9587-F8D45E197E4D}"/>
                  </a:ext>
                </a:extLst>
              </p:cNvPr>
              <p:cNvGrpSpPr/>
              <p:nvPr/>
            </p:nvGrpSpPr>
            <p:grpSpPr>
              <a:xfrm>
                <a:off x="700022" y="2441827"/>
                <a:ext cx="612397" cy="595618"/>
                <a:chOff x="1463180" y="1073791"/>
                <a:chExt cx="612397" cy="595618"/>
              </a:xfrm>
            </p:grpSpPr>
            <p:sp>
              <p:nvSpPr>
                <p:cNvPr id="64" name="楕円 58">
                  <a:extLst>
                    <a:ext uri="{FF2B5EF4-FFF2-40B4-BE49-F238E27FC236}">
                      <a16:creationId xmlns="" xmlns:a16="http://schemas.microsoft.com/office/drawing/2014/main" id="{7918BF92-838F-4F5F-BCE2-E0791BBA580E}"/>
                    </a:ext>
                  </a:extLst>
                </p:cNvPr>
                <p:cNvSpPr/>
                <p:nvPr/>
              </p:nvSpPr>
              <p:spPr>
                <a:xfrm>
                  <a:off x="1463180" y="1073791"/>
                  <a:ext cx="612397" cy="595618"/>
                </a:xfrm>
                <a:prstGeom prst="ellipse">
                  <a:avLst/>
                </a:prstGeom>
                <a:solidFill>
                  <a:srgbClr val="70AD47">
                    <a:alpha val="10196"/>
                  </a:srgbClr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  <p:sp>
              <p:nvSpPr>
                <p:cNvPr id="65" name="楕円 59">
                  <a:extLst>
                    <a:ext uri="{FF2B5EF4-FFF2-40B4-BE49-F238E27FC236}">
                      <a16:creationId xmlns="" xmlns:a16="http://schemas.microsoft.com/office/drawing/2014/main" id="{E1E99375-6D7B-4A8E-9E6B-D328AEB8C8A3}"/>
                    </a:ext>
                  </a:extLst>
                </p:cNvPr>
                <p:cNvSpPr/>
                <p:nvPr/>
              </p:nvSpPr>
              <p:spPr>
                <a:xfrm>
                  <a:off x="1668011" y="1268136"/>
                  <a:ext cx="320180" cy="324374"/>
                </a:xfrm>
                <a:prstGeom prst="ellipse">
                  <a:avLst/>
                </a:prstGeom>
                <a:solidFill>
                  <a:srgbClr val="70AD47">
                    <a:alpha val="50196"/>
                  </a:srgbClr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</p:grpSp>
          <p:sp>
            <p:nvSpPr>
              <p:cNvPr id="63" name="テキスト ボックス 112">
                <a:extLst>
                  <a:ext uri="{FF2B5EF4-FFF2-40B4-BE49-F238E27FC236}">
                    <a16:creationId xmlns="" xmlns:a16="http://schemas.microsoft.com/office/drawing/2014/main" id="{3F102B1F-9F59-4432-AB1D-08926AF2479A}"/>
                  </a:ext>
                </a:extLst>
              </p:cNvPr>
              <p:cNvSpPr txBox="1"/>
              <p:nvPr/>
            </p:nvSpPr>
            <p:spPr>
              <a:xfrm>
                <a:off x="571254" y="2616527"/>
                <a:ext cx="869935" cy="3422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Naïve B</a:t>
                </a:r>
              </a:p>
            </p:txBody>
          </p:sp>
        </p:grpSp>
        <p:grpSp>
          <p:nvGrpSpPr>
            <p:cNvPr id="22" name="グループ化 21">
              <a:extLst>
                <a:ext uri="{FF2B5EF4-FFF2-40B4-BE49-F238E27FC236}">
                  <a16:creationId xmlns="" xmlns:a16="http://schemas.microsoft.com/office/drawing/2014/main" id="{7C418313-0629-4C07-819C-F2C5B9E0027E}"/>
                </a:ext>
              </a:extLst>
            </p:cNvPr>
            <p:cNvGrpSpPr/>
            <p:nvPr/>
          </p:nvGrpSpPr>
          <p:grpSpPr>
            <a:xfrm>
              <a:off x="2611224" y="2630725"/>
              <a:ext cx="1012670" cy="595618"/>
              <a:chOff x="2012019" y="2441827"/>
              <a:chExt cx="1012670" cy="595618"/>
            </a:xfrm>
          </p:grpSpPr>
          <p:grpSp>
            <p:nvGrpSpPr>
              <p:cNvPr id="58" name="グループ化 57">
                <a:extLst>
                  <a:ext uri="{FF2B5EF4-FFF2-40B4-BE49-F238E27FC236}">
                    <a16:creationId xmlns="" xmlns:a16="http://schemas.microsoft.com/office/drawing/2014/main" id="{A4B257BA-9F21-4F69-953A-50A19F0AAE82}"/>
                  </a:ext>
                </a:extLst>
              </p:cNvPr>
              <p:cNvGrpSpPr/>
              <p:nvPr/>
            </p:nvGrpSpPr>
            <p:grpSpPr>
              <a:xfrm>
                <a:off x="2212156" y="2441827"/>
                <a:ext cx="612397" cy="595618"/>
                <a:chOff x="1463180" y="1073791"/>
                <a:chExt cx="612397" cy="595618"/>
              </a:xfrm>
            </p:grpSpPr>
            <p:sp>
              <p:nvSpPr>
                <p:cNvPr id="60" name="楕円 54">
                  <a:extLst>
                    <a:ext uri="{FF2B5EF4-FFF2-40B4-BE49-F238E27FC236}">
                      <a16:creationId xmlns="" xmlns:a16="http://schemas.microsoft.com/office/drawing/2014/main" id="{2DECF18C-4998-4F39-9B19-83B15FAC3AA0}"/>
                    </a:ext>
                  </a:extLst>
                </p:cNvPr>
                <p:cNvSpPr/>
                <p:nvPr/>
              </p:nvSpPr>
              <p:spPr>
                <a:xfrm>
                  <a:off x="1463180" y="1073791"/>
                  <a:ext cx="612397" cy="595618"/>
                </a:xfrm>
                <a:prstGeom prst="ellipse">
                  <a:avLst/>
                </a:prstGeom>
                <a:solidFill>
                  <a:srgbClr val="70AD47">
                    <a:alpha val="10196"/>
                  </a:srgbClr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  <p:sp>
              <p:nvSpPr>
                <p:cNvPr id="61" name="楕円 55">
                  <a:extLst>
                    <a:ext uri="{FF2B5EF4-FFF2-40B4-BE49-F238E27FC236}">
                      <a16:creationId xmlns="" xmlns:a16="http://schemas.microsoft.com/office/drawing/2014/main" id="{8DC13215-FFC8-48FB-AF6D-080DF7E89349}"/>
                    </a:ext>
                  </a:extLst>
                </p:cNvPr>
                <p:cNvSpPr/>
                <p:nvPr/>
              </p:nvSpPr>
              <p:spPr>
                <a:xfrm>
                  <a:off x="1668011" y="1268136"/>
                  <a:ext cx="320180" cy="324374"/>
                </a:xfrm>
                <a:prstGeom prst="ellipse">
                  <a:avLst/>
                </a:prstGeom>
                <a:solidFill>
                  <a:srgbClr val="70AD47">
                    <a:alpha val="50196"/>
                  </a:srgbClr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</p:grpSp>
          <p:sp>
            <p:nvSpPr>
              <p:cNvPr id="59" name="テキスト ボックス 114">
                <a:extLst>
                  <a:ext uri="{FF2B5EF4-FFF2-40B4-BE49-F238E27FC236}">
                    <a16:creationId xmlns="" xmlns:a16="http://schemas.microsoft.com/office/drawing/2014/main" id="{048A4916-F6CE-4EE1-BF62-169650E6494D}"/>
                  </a:ext>
                </a:extLst>
              </p:cNvPr>
              <p:cNvSpPr txBox="1"/>
              <p:nvPr/>
            </p:nvSpPr>
            <p:spPr>
              <a:xfrm>
                <a:off x="2012019" y="2539580"/>
                <a:ext cx="1012670" cy="4746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7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UnSwitched</a:t>
                </a:r>
                <a:endParaRPr kumimoji="1" lang="en-US" altLang="ja-JP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endParaRP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7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MemoryB</a:t>
                </a:r>
                <a:endParaRPr kumimoji="1" lang="en-US" altLang="ja-JP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3" name="グループ化 22">
              <a:extLst>
                <a:ext uri="{FF2B5EF4-FFF2-40B4-BE49-F238E27FC236}">
                  <a16:creationId xmlns="" xmlns:a16="http://schemas.microsoft.com/office/drawing/2014/main" id="{3EBAD45C-0EFB-4A42-BEFD-E026B65A4513}"/>
                </a:ext>
              </a:extLst>
            </p:cNvPr>
            <p:cNvGrpSpPr/>
            <p:nvPr/>
          </p:nvGrpSpPr>
          <p:grpSpPr>
            <a:xfrm>
              <a:off x="1919919" y="2626661"/>
              <a:ext cx="895871" cy="595618"/>
              <a:chOff x="1296781" y="2441827"/>
              <a:chExt cx="895871" cy="595618"/>
            </a:xfrm>
          </p:grpSpPr>
          <p:grpSp>
            <p:nvGrpSpPr>
              <p:cNvPr id="54" name="グループ化 53">
                <a:extLst>
                  <a:ext uri="{FF2B5EF4-FFF2-40B4-BE49-F238E27FC236}">
                    <a16:creationId xmlns="" xmlns:a16="http://schemas.microsoft.com/office/drawing/2014/main" id="{1C48D2DE-8410-46D4-9275-3A33B44CDFCF}"/>
                  </a:ext>
                </a:extLst>
              </p:cNvPr>
              <p:cNvGrpSpPr/>
              <p:nvPr/>
            </p:nvGrpSpPr>
            <p:grpSpPr>
              <a:xfrm>
                <a:off x="1438518" y="2441827"/>
                <a:ext cx="612397" cy="595618"/>
                <a:chOff x="1463180" y="1073791"/>
                <a:chExt cx="612397" cy="595618"/>
              </a:xfrm>
            </p:grpSpPr>
            <p:sp>
              <p:nvSpPr>
                <p:cNvPr id="56" name="楕円 50">
                  <a:extLst>
                    <a:ext uri="{FF2B5EF4-FFF2-40B4-BE49-F238E27FC236}">
                      <a16:creationId xmlns="" xmlns:a16="http://schemas.microsoft.com/office/drawing/2014/main" id="{15073A70-A8D1-4BB1-82AD-9EA1B2559781}"/>
                    </a:ext>
                  </a:extLst>
                </p:cNvPr>
                <p:cNvSpPr/>
                <p:nvPr/>
              </p:nvSpPr>
              <p:spPr>
                <a:xfrm>
                  <a:off x="1463180" y="1073791"/>
                  <a:ext cx="612397" cy="595618"/>
                </a:xfrm>
                <a:prstGeom prst="ellipse">
                  <a:avLst/>
                </a:prstGeom>
                <a:solidFill>
                  <a:srgbClr val="70AD47">
                    <a:alpha val="10196"/>
                  </a:srgbClr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  <p:sp>
              <p:nvSpPr>
                <p:cNvPr id="57" name="楕円 51">
                  <a:extLst>
                    <a:ext uri="{FF2B5EF4-FFF2-40B4-BE49-F238E27FC236}">
                      <a16:creationId xmlns="" xmlns:a16="http://schemas.microsoft.com/office/drawing/2014/main" id="{B5A36157-2B62-43A9-A695-36012DC5503E}"/>
                    </a:ext>
                  </a:extLst>
                </p:cNvPr>
                <p:cNvSpPr/>
                <p:nvPr/>
              </p:nvSpPr>
              <p:spPr>
                <a:xfrm>
                  <a:off x="1668011" y="1268136"/>
                  <a:ext cx="320180" cy="324374"/>
                </a:xfrm>
                <a:prstGeom prst="ellipse">
                  <a:avLst/>
                </a:prstGeom>
                <a:solidFill>
                  <a:srgbClr val="70AD47">
                    <a:alpha val="50196"/>
                  </a:srgbClr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</p:grpSp>
          <p:sp>
            <p:nvSpPr>
              <p:cNvPr id="55" name="テキスト ボックス 116">
                <a:extLst>
                  <a:ext uri="{FF2B5EF4-FFF2-40B4-BE49-F238E27FC236}">
                    <a16:creationId xmlns="" xmlns:a16="http://schemas.microsoft.com/office/drawing/2014/main" id="{A5E9A319-2390-4F3B-B255-FC7DBA8C0B4D}"/>
                  </a:ext>
                </a:extLst>
              </p:cNvPr>
              <p:cNvSpPr txBox="1"/>
              <p:nvPr/>
            </p:nvSpPr>
            <p:spPr>
              <a:xfrm>
                <a:off x="1296781" y="2539580"/>
                <a:ext cx="895871" cy="4746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7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Switched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7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MemoryB</a:t>
                </a:r>
                <a:endParaRPr kumimoji="1" lang="en-US" altLang="ja-JP" sz="7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4" name="グループ化 23">
              <a:extLst>
                <a:ext uri="{FF2B5EF4-FFF2-40B4-BE49-F238E27FC236}">
                  <a16:creationId xmlns="" xmlns:a16="http://schemas.microsoft.com/office/drawing/2014/main" id="{EC993D0A-3D29-4DCB-A091-1D2CDF7E04E2}"/>
                </a:ext>
              </a:extLst>
            </p:cNvPr>
            <p:cNvGrpSpPr/>
            <p:nvPr/>
          </p:nvGrpSpPr>
          <p:grpSpPr>
            <a:xfrm>
              <a:off x="1200478" y="3380346"/>
              <a:ext cx="845164" cy="635521"/>
              <a:chOff x="1322135" y="3107187"/>
              <a:chExt cx="845164" cy="635521"/>
            </a:xfrm>
          </p:grpSpPr>
          <p:grpSp>
            <p:nvGrpSpPr>
              <p:cNvPr id="50" name="グループ化 49">
                <a:extLst>
                  <a:ext uri="{FF2B5EF4-FFF2-40B4-BE49-F238E27FC236}">
                    <a16:creationId xmlns="" xmlns:a16="http://schemas.microsoft.com/office/drawing/2014/main" id="{BA187F92-0DDF-44CB-94F8-36244315201D}"/>
                  </a:ext>
                </a:extLst>
              </p:cNvPr>
              <p:cNvGrpSpPr/>
              <p:nvPr/>
            </p:nvGrpSpPr>
            <p:grpSpPr>
              <a:xfrm>
                <a:off x="1438518" y="3107187"/>
                <a:ext cx="612397" cy="595618"/>
                <a:chOff x="1463180" y="1073791"/>
                <a:chExt cx="612397" cy="595618"/>
              </a:xfrm>
            </p:grpSpPr>
            <p:sp>
              <p:nvSpPr>
                <p:cNvPr id="52" name="楕円 46">
                  <a:extLst>
                    <a:ext uri="{FF2B5EF4-FFF2-40B4-BE49-F238E27FC236}">
                      <a16:creationId xmlns="" xmlns:a16="http://schemas.microsoft.com/office/drawing/2014/main" id="{CFFB4840-D53D-4438-8652-7D3670D5B111}"/>
                    </a:ext>
                  </a:extLst>
                </p:cNvPr>
                <p:cNvSpPr/>
                <p:nvPr/>
              </p:nvSpPr>
              <p:spPr>
                <a:xfrm>
                  <a:off x="1463180" y="1073791"/>
                  <a:ext cx="612397" cy="595618"/>
                </a:xfrm>
                <a:prstGeom prst="ellipse">
                  <a:avLst/>
                </a:prstGeom>
                <a:solidFill>
                  <a:srgbClr val="70AD47">
                    <a:alpha val="10196"/>
                  </a:srgbClr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  <p:sp>
              <p:nvSpPr>
                <p:cNvPr id="53" name="楕円 47">
                  <a:extLst>
                    <a:ext uri="{FF2B5EF4-FFF2-40B4-BE49-F238E27FC236}">
                      <a16:creationId xmlns="" xmlns:a16="http://schemas.microsoft.com/office/drawing/2014/main" id="{0F508D4C-E9C2-4899-9EBF-A6BCAFE5120E}"/>
                    </a:ext>
                  </a:extLst>
                </p:cNvPr>
                <p:cNvSpPr/>
                <p:nvPr/>
              </p:nvSpPr>
              <p:spPr>
                <a:xfrm>
                  <a:off x="1668011" y="1268136"/>
                  <a:ext cx="320180" cy="324374"/>
                </a:xfrm>
                <a:prstGeom prst="ellipse">
                  <a:avLst/>
                </a:prstGeom>
                <a:solidFill>
                  <a:srgbClr val="70AD47">
                    <a:alpha val="50196"/>
                  </a:srgbClr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</p:grpSp>
          <p:sp>
            <p:nvSpPr>
              <p:cNvPr id="51" name="テキスト ボックス 118">
                <a:extLst>
                  <a:ext uri="{FF2B5EF4-FFF2-40B4-BE49-F238E27FC236}">
                    <a16:creationId xmlns="" xmlns:a16="http://schemas.microsoft.com/office/drawing/2014/main" id="{5585139A-4950-447C-853F-731778635A43}"/>
                  </a:ext>
                </a:extLst>
              </p:cNvPr>
              <p:cNvSpPr txBox="1"/>
              <p:nvPr/>
            </p:nvSpPr>
            <p:spPr>
              <a:xfrm>
                <a:off x="1322135" y="3204940"/>
                <a:ext cx="845164" cy="5377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Plasma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blast</a:t>
                </a:r>
              </a:p>
            </p:txBody>
          </p:sp>
        </p:grpSp>
        <p:grpSp>
          <p:nvGrpSpPr>
            <p:cNvPr id="25" name="グループ化 24">
              <a:extLst>
                <a:ext uri="{FF2B5EF4-FFF2-40B4-BE49-F238E27FC236}">
                  <a16:creationId xmlns="" xmlns:a16="http://schemas.microsoft.com/office/drawing/2014/main" id="{C9AC324C-86F9-4E15-B1C8-8649B0529A64}"/>
                </a:ext>
              </a:extLst>
            </p:cNvPr>
            <p:cNvGrpSpPr/>
            <p:nvPr/>
          </p:nvGrpSpPr>
          <p:grpSpPr>
            <a:xfrm>
              <a:off x="2061656" y="3381559"/>
              <a:ext cx="612397" cy="595618"/>
              <a:chOff x="2212156" y="3107187"/>
              <a:chExt cx="612397" cy="595618"/>
            </a:xfrm>
          </p:grpSpPr>
          <p:grpSp>
            <p:nvGrpSpPr>
              <p:cNvPr id="46" name="グループ化 45">
                <a:extLst>
                  <a:ext uri="{FF2B5EF4-FFF2-40B4-BE49-F238E27FC236}">
                    <a16:creationId xmlns="" xmlns:a16="http://schemas.microsoft.com/office/drawing/2014/main" id="{1DB508FC-FD9A-450B-BC18-D1E494A9F368}"/>
                  </a:ext>
                </a:extLst>
              </p:cNvPr>
              <p:cNvGrpSpPr/>
              <p:nvPr/>
            </p:nvGrpSpPr>
            <p:grpSpPr>
              <a:xfrm>
                <a:off x="2212156" y="3107187"/>
                <a:ext cx="612397" cy="595618"/>
                <a:chOff x="704675" y="1805031"/>
                <a:chExt cx="612397" cy="595618"/>
              </a:xfrm>
            </p:grpSpPr>
            <p:sp>
              <p:nvSpPr>
                <p:cNvPr id="48" name="楕円 42">
                  <a:extLst>
                    <a:ext uri="{FF2B5EF4-FFF2-40B4-BE49-F238E27FC236}">
                      <a16:creationId xmlns="" xmlns:a16="http://schemas.microsoft.com/office/drawing/2014/main" id="{DEF6A89A-9F6B-472F-A2BA-36239D550EFD}"/>
                    </a:ext>
                  </a:extLst>
                </p:cNvPr>
                <p:cNvSpPr/>
                <p:nvPr/>
              </p:nvSpPr>
              <p:spPr>
                <a:xfrm>
                  <a:off x="704675" y="1805031"/>
                  <a:ext cx="612397" cy="595618"/>
                </a:xfrm>
                <a:prstGeom prst="ellipse">
                  <a:avLst/>
                </a:prstGeom>
                <a:solidFill>
                  <a:srgbClr val="5B9BD5">
                    <a:alpha val="10196"/>
                  </a:srgb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  <p:sp>
              <p:nvSpPr>
                <p:cNvPr id="49" name="楕円 43">
                  <a:extLst>
                    <a:ext uri="{FF2B5EF4-FFF2-40B4-BE49-F238E27FC236}">
                      <a16:creationId xmlns="" xmlns:a16="http://schemas.microsoft.com/office/drawing/2014/main" id="{9E5F9BAA-1BDB-45F0-BF2B-1F525DBFB996}"/>
                    </a:ext>
                  </a:extLst>
                </p:cNvPr>
                <p:cNvSpPr/>
                <p:nvPr/>
              </p:nvSpPr>
              <p:spPr>
                <a:xfrm>
                  <a:off x="926284" y="2007765"/>
                  <a:ext cx="320180" cy="324374"/>
                </a:xfrm>
                <a:prstGeom prst="ellipse">
                  <a:avLst/>
                </a:prstGeom>
                <a:solidFill>
                  <a:srgbClr val="5B9BD5">
                    <a:alpha val="50196"/>
                  </a:srgb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</p:grpSp>
          <p:sp>
            <p:nvSpPr>
              <p:cNvPr id="47" name="テキスト ボックス 119">
                <a:extLst>
                  <a:ext uri="{FF2B5EF4-FFF2-40B4-BE49-F238E27FC236}">
                    <a16:creationId xmlns="" xmlns:a16="http://schemas.microsoft.com/office/drawing/2014/main" id="{A02D63CA-3E51-4EBD-9E20-88B4924F0A2F}"/>
                  </a:ext>
                </a:extLst>
              </p:cNvPr>
              <p:cNvSpPr txBox="1"/>
              <p:nvPr/>
            </p:nvSpPr>
            <p:spPr>
              <a:xfrm>
                <a:off x="2261735" y="3281887"/>
                <a:ext cx="513242" cy="3422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NK</a:t>
                </a:r>
              </a:p>
            </p:txBody>
          </p:sp>
        </p:grpSp>
        <p:grpSp>
          <p:nvGrpSpPr>
            <p:cNvPr id="26" name="グループ化 25">
              <a:extLst>
                <a:ext uri="{FF2B5EF4-FFF2-40B4-BE49-F238E27FC236}">
                  <a16:creationId xmlns="" xmlns:a16="http://schemas.microsoft.com/office/drawing/2014/main" id="{31C161CC-1D8B-4B04-968E-17F59B31C528}"/>
                </a:ext>
              </a:extLst>
            </p:cNvPr>
            <p:cNvGrpSpPr/>
            <p:nvPr/>
          </p:nvGrpSpPr>
          <p:grpSpPr>
            <a:xfrm>
              <a:off x="467865" y="4134839"/>
              <a:ext cx="783238" cy="754130"/>
              <a:chOff x="614601" y="3793665"/>
              <a:chExt cx="783238" cy="754130"/>
            </a:xfrm>
          </p:grpSpPr>
          <p:grpSp>
            <p:nvGrpSpPr>
              <p:cNvPr id="42" name="グループ化 41">
                <a:extLst>
                  <a:ext uri="{FF2B5EF4-FFF2-40B4-BE49-F238E27FC236}">
                    <a16:creationId xmlns="" xmlns:a16="http://schemas.microsoft.com/office/drawing/2014/main" id="{0A79A3B4-64CB-4DFE-B25C-8B99C3932E4C}"/>
                  </a:ext>
                </a:extLst>
              </p:cNvPr>
              <p:cNvGrpSpPr/>
              <p:nvPr/>
            </p:nvGrpSpPr>
            <p:grpSpPr>
              <a:xfrm>
                <a:off x="700022" y="3793665"/>
                <a:ext cx="612397" cy="595618"/>
                <a:chOff x="1463180" y="1805031"/>
                <a:chExt cx="612397" cy="595618"/>
              </a:xfrm>
            </p:grpSpPr>
            <p:sp>
              <p:nvSpPr>
                <p:cNvPr id="44" name="楕円 38">
                  <a:extLst>
                    <a:ext uri="{FF2B5EF4-FFF2-40B4-BE49-F238E27FC236}">
                      <a16:creationId xmlns="" xmlns:a16="http://schemas.microsoft.com/office/drawing/2014/main" id="{F1A82E03-2024-4DCC-AF75-09BDBD030FA5}"/>
                    </a:ext>
                  </a:extLst>
                </p:cNvPr>
                <p:cNvSpPr/>
                <p:nvPr/>
              </p:nvSpPr>
              <p:spPr>
                <a:xfrm>
                  <a:off x="1463180" y="1805031"/>
                  <a:ext cx="612397" cy="595618"/>
                </a:xfrm>
                <a:prstGeom prst="ellipse">
                  <a:avLst/>
                </a:prstGeom>
                <a:solidFill>
                  <a:srgbClr val="5B9BD5">
                    <a:alpha val="10196"/>
                  </a:srgb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  <p:sp>
              <p:nvSpPr>
                <p:cNvPr id="45" name="フリーフォーム: 図形 39">
                  <a:extLst>
                    <a:ext uri="{FF2B5EF4-FFF2-40B4-BE49-F238E27FC236}">
                      <a16:creationId xmlns="" xmlns:a16="http://schemas.microsoft.com/office/drawing/2014/main" id="{AB2E5386-F76A-4AA3-A5F5-47D64E973EB2}"/>
                    </a:ext>
                  </a:extLst>
                </p:cNvPr>
                <p:cNvSpPr/>
                <p:nvPr/>
              </p:nvSpPr>
              <p:spPr>
                <a:xfrm rot="17202924">
                  <a:off x="1696103" y="1919284"/>
                  <a:ext cx="357231" cy="324374"/>
                </a:xfrm>
                <a:custGeom>
                  <a:avLst/>
                  <a:gdLst>
                    <a:gd name="connsiteX0" fmla="*/ 33556 w 1417739"/>
                    <a:gd name="connsiteY0" fmla="*/ 704675 h 1384184"/>
                    <a:gd name="connsiteX1" fmla="*/ 33556 w 1417739"/>
                    <a:gd name="connsiteY1" fmla="*/ 704675 h 1384184"/>
                    <a:gd name="connsiteX2" fmla="*/ 8389 w 1417739"/>
                    <a:gd name="connsiteY2" fmla="*/ 796954 h 1384184"/>
                    <a:gd name="connsiteX3" fmla="*/ 0 w 1417739"/>
                    <a:gd name="connsiteY3" fmla="*/ 822121 h 1384184"/>
                    <a:gd name="connsiteX4" fmla="*/ 8389 w 1417739"/>
                    <a:gd name="connsiteY4" fmla="*/ 922789 h 1384184"/>
                    <a:gd name="connsiteX5" fmla="*/ 16778 w 1417739"/>
                    <a:gd name="connsiteY5" fmla="*/ 964734 h 1384184"/>
                    <a:gd name="connsiteX6" fmla="*/ 41945 w 1417739"/>
                    <a:gd name="connsiteY6" fmla="*/ 1006679 h 1384184"/>
                    <a:gd name="connsiteX7" fmla="*/ 83890 w 1417739"/>
                    <a:gd name="connsiteY7" fmla="*/ 1090569 h 1384184"/>
                    <a:gd name="connsiteX8" fmla="*/ 125835 w 1417739"/>
                    <a:gd name="connsiteY8" fmla="*/ 1140903 h 1384184"/>
                    <a:gd name="connsiteX9" fmla="*/ 167780 w 1417739"/>
                    <a:gd name="connsiteY9" fmla="*/ 1208015 h 1384184"/>
                    <a:gd name="connsiteX10" fmla="*/ 192947 w 1417739"/>
                    <a:gd name="connsiteY10" fmla="*/ 1224793 h 1384184"/>
                    <a:gd name="connsiteX11" fmla="*/ 218114 w 1417739"/>
                    <a:gd name="connsiteY11" fmla="*/ 1249960 h 1384184"/>
                    <a:gd name="connsiteX12" fmla="*/ 243281 w 1417739"/>
                    <a:gd name="connsiteY12" fmla="*/ 1283516 h 1384184"/>
                    <a:gd name="connsiteX13" fmla="*/ 310393 w 1417739"/>
                    <a:gd name="connsiteY13" fmla="*/ 1325461 h 1384184"/>
                    <a:gd name="connsiteX14" fmla="*/ 335560 w 1417739"/>
                    <a:gd name="connsiteY14" fmla="*/ 1350628 h 1384184"/>
                    <a:gd name="connsiteX15" fmla="*/ 360727 w 1417739"/>
                    <a:gd name="connsiteY15" fmla="*/ 1359017 h 1384184"/>
                    <a:gd name="connsiteX16" fmla="*/ 427838 w 1417739"/>
                    <a:gd name="connsiteY16" fmla="*/ 1384184 h 1384184"/>
                    <a:gd name="connsiteX17" fmla="*/ 704675 w 1417739"/>
                    <a:gd name="connsiteY17" fmla="*/ 1375795 h 1384184"/>
                    <a:gd name="connsiteX18" fmla="*/ 738231 w 1417739"/>
                    <a:gd name="connsiteY18" fmla="*/ 1359017 h 1384184"/>
                    <a:gd name="connsiteX19" fmla="*/ 796954 w 1417739"/>
                    <a:gd name="connsiteY19" fmla="*/ 1317072 h 1384184"/>
                    <a:gd name="connsiteX20" fmla="*/ 822121 w 1417739"/>
                    <a:gd name="connsiteY20" fmla="*/ 1291905 h 1384184"/>
                    <a:gd name="connsiteX21" fmla="*/ 855677 w 1417739"/>
                    <a:gd name="connsiteY21" fmla="*/ 1275127 h 1384184"/>
                    <a:gd name="connsiteX22" fmla="*/ 872455 w 1417739"/>
                    <a:gd name="connsiteY22" fmla="*/ 1249960 h 1384184"/>
                    <a:gd name="connsiteX23" fmla="*/ 897622 w 1417739"/>
                    <a:gd name="connsiteY23" fmla="*/ 1233182 h 1384184"/>
                    <a:gd name="connsiteX24" fmla="*/ 922789 w 1417739"/>
                    <a:gd name="connsiteY24" fmla="*/ 1208015 h 1384184"/>
                    <a:gd name="connsiteX25" fmla="*/ 964734 w 1417739"/>
                    <a:gd name="connsiteY25" fmla="*/ 1174459 h 1384184"/>
                    <a:gd name="connsiteX26" fmla="*/ 981512 w 1417739"/>
                    <a:gd name="connsiteY26" fmla="*/ 1149292 h 1384184"/>
                    <a:gd name="connsiteX27" fmla="*/ 1015068 w 1417739"/>
                    <a:gd name="connsiteY27" fmla="*/ 1107347 h 1384184"/>
                    <a:gd name="connsiteX28" fmla="*/ 1082180 w 1417739"/>
                    <a:gd name="connsiteY28" fmla="*/ 1040235 h 1384184"/>
                    <a:gd name="connsiteX29" fmla="*/ 1166070 w 1417739"/>
                    <a:gd name="connsiteY29" fmla="*/ 939567 h 1384184"/>
                    <a:gd name="connsiteX30" fmla="*/ 1191237 w 1417739"/>
                    <a:gd name="connsiteY30" fmla="*/ 922789 h 1384184"/>
                    <a:gd name="connsiteX31" fmla="*/ 1241571 w 1417739"/>
                    <a:gd name="connsiteY31" fmla="*/ 855677 h 1384184"/>
                    <a:gd name="connsiteX32" fmla="*/ 1275127 w 1417739"/>
                    <a:gd name="connsiteY32" fmla="*/ 822121 h 1384184"/>
                    <a:gd name="connsiteX33" fmla="*/ 1317071 w 1417739"/>
                    <a:gd name="connsiteY33" fmla="*/ 763398 h 1384184"/>
                    <a:gd name="connsiteX34" fmla="*/ 1342238 w 1417739"/>
                    <a:gd name="connsiteY34" fmla="*/ 721453 h 1384184"/>
                    <a:gd name="connsiteX35" fmla="*/ 1350627 w 1417739"/>
                    <a:gd name="connsiteY35" fmla="*/ 696286 h 1384184"/>
                    <a:gd name="connsiteX36" fmla="*/ 1367405 w 1417739"/>
                    <a:gd name="connsiteY36" fmla="*/ 671119 h 1384184"/>
                    <a:gd name="connsiteX37" fmla="*/ 1384183 w 1417739"/>
                    <a:gd name="connsiteY37" fmla="*/ 629174 h 1384184"/>
                    <a:gd name="connsiteX38" fmla="*/ 1400961 w 1417739"/>
                    <a:gd name="connsiteY38" fmla="*/ 604007 h 1384184"/>
                    <a:gd name="connsiteX39" fmla="*/ 1417739 w 1417739"/>
                    <a:gd name="connsiteY39" fmla="*/ 553674 h 1384184"/>
                    <a:gd name="connsiteX40" fmla="*/ 1409350 w 1417739"/>
                    <a:gd name="connsiteY40" fmla="*/ 385894 h 1384184"/>
                    <a:gd name="connsiteX41" fmla="*/ 1400961 w 1417739"/>
                    <a:gd name="connsiteY41" fmla="*/ 360727 h 1384184"/>
                    <a:gd name="connsiteX42" fmla="*/ 1384183 w 1417739"/>
                    <a:gd name="connsiteY42" fmla="*/ 335560 h 1384184"/>
                    <a:gd name="connsiteX43" fmla="*/ 1375794 w 1417739"/>
                    <a:gd name="connsiteY43" fmla="*/ 310393 h 1384184"/>
                    <a:gd name="connsiteX44" fmla="*/ 1291905 w 1417739"/>
                    <a:gd name="connsiteY44" fmla="*/ 243281 h 1384184"/>
                    <a:gd name="connsiteX45" fmla="*/ 1266738 w 1417739"/>
                    <a:gd name="connsiteY45" fmla="*/ 226503 h 1384184"/>
                    <a:gd name="connsiteX46" fmla="*/ 1216404 w 1417739"/>
                    <a:gd name="connsiteY46" fmla="*/ 201336 h 1384184"/>
                    <a:gd name="connsiteX47" fmla="*/ 1191237 w 1417739"/>
                    <a:gd name="connsiteY47" fmla="*/ 176169 h 1384184"/>
                    <a:gd name="connsiteX48" fmla="*/ 1157681 w 1417739"/>
                    <a:gd name="connsiteY48" fmla="*/ 159391 h 1384184"/>
                    <a:gd name="connsiteX49" fmla="*/ 1132514 w 1417739"/>
                    <a:gd name="connsiteY49" fmla="*/ 134224 h 1384184"/>
                    <a:gd name="connsiteX50" fmla="*/ 1073791 w 1417739"/>
                    <a:gd name="connsiteY50" fmla="*/ 109057 h 1384184"/>
                    <a:gd name="connsiteX51" fmla="*/ 1040235 w 1417739"/>
                    <a:gd name="connsiteY51" fmla="*/ 92279 h 1384184"/>
                    <a:gd name="connsiteX52" fmla="*/ 1015068 w 1417739"/>
                    <a:gd name="connsiteY52" fmla="*/ 83890 h 1384184"/>
                    <a:gd name="connsiteX53" fmla="*/ 989901 w 1417739"/>
                    <a:gd name="connsiteY53" fmla="*/ 67112 h 1384184"/>
                    <a:gd name="connsiteX54" fmla="*/ 956345 w 1417739"/>
                    <a:gd name="connsiteY54" fmla="*/ 58723 h 1384184"/>
                    <a:gd name="connsiteX55" fmla="*/ 922789 w 1417739"/>
                    <a:gd name="connsiteY55" fmla="*/ 41945 h 1384184"/>
                    <a:gd name="connsiteX56" fmla="*/ 889233 w 1417739"/>
                    <a:gd name="connsiteY56" fmla="*/ 33556 h 1384184"/>
                    <a:gd name="connsiteX57" fmla="*/ 864066 w 1417739"/>
                    <a:gd name="connsiteY57" fmla="*/ 25167 h 1384184"/>
                    <a:gd name="connsiteX58" fmla="*/ 830510 w 1417739"/>
                    <a:gd name="connsiteY58" fmla="*/ 16778 h 1384184"/>
                    <a:gd name="connsiteX59" fmla="*/ 805343 w 1417739"/>
                    <a:gd name="connsiteY59" fmla="*/ 8389 h 1384184"/>
                    <a:gd name="connsiteX60" fmla="*/ 729842 w 1417739"/>
                    <a:gd name="connsiteY60" fmla="*/ 0 h 1384184"/>
                    <a:gd name="connsiteX61" fmla="*/ 545284 w 1417739"/>
                    <a:gd name="connsiteY61" fmla="*/ 8389 h 1384184"/>
                    <a:gd name="connsiteX62" fmla="*/ 528506 w 1417739"/>
                    <a:gd name="connsiteY62" fmla="*/ 33556 h 1384184"/>
                    <a:gd name="connsiteX63" fmla="*/ 486561 w 1417739"/>
                    <a:gd name="connsiteY63" fmla="*/ 83890 h 1384184"/>
                    <a:gd name="connsiteX64" fmla="*/ 486561 w 1417739"/>
                    <a:gd name="connsiteY64" fmla="*/ 243281 h 1384184"/>
                    <a:gd name="connsiteX65" fmla="*/ 520117 w 1417739"/>
                    <a:gd name="connsiteY65" fmla="*/ 318782 h 1384184"/>
                    <a:gd name="connsiteX66" fmla="*/ 528506 w 1417739"/>
                    <a:gd name="connsiteY66" fmla="*/ 343949 h 1384184"/>
                    <a:gd name="connsiteX67" fmla="*/ 562062 w 1417739"/>
                    <a:gd name="connsiteY67" fmla="*/ 394283 h 1384184"/>
                    <a:gd name="connsiteX68" fmla="*/ 587229 w 1417739"/>
                    <a:gd name="connsiteY68" fmla="*/ 478173 h 1384184"/>
                    <a:gd name="connsiteX69" fmla="*/ 562062 w 1417739"/>
                    <a:gd name="connsiteY69" fmla="*/ 637563 h 1384184"/>
                    <a:gd name="connsiteX70" fmla="*/ 511728 w 1417739"/>
                    <a:gd name="connsiteY70" fmla="*/ 671119 h 1384184"/>
                    <a:gd name="connsiteX71" fmla="*/ 478172 w 1417739"/>
                    <a:gd name="connsiteY71" fmla="*/ 696286 h 1384184"/>
                    <a:gd name="connsiteX72" fmla="*/ 427838 w 1417739"/>
                    <a:gd name="connsiteY72" fmla="*/ 713064 h 1384184"/>
                    <a:gd name="connsiteX73" fmla="*/ 33556 w 1417739"/>
                    <a:gd name="connsiteY73" fmla="*/ 704675 h 13841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</a:cxnLst>
                  <a:rect l="l" t="t" r="r" b="b"/>
                  <a:pathLst>
                    <a:path w="1417739" h="1384184">
                      <a:moveTo>
                        <a:pt x="33556" y="704675"/>
                      </a:moveTo>
                      <a:lnTo>
                        <a:pt x="33556" y="704675"/>
                      </a:lnTo>
                      <a:cubicBezTo>
                        <a:pt x="25167" y="735435"/>
                        <a:pt x="17148" y="766298"/>
                        <a:pt x="8389" y="796954"/>
                      </a:cubicBezTo>
                      <a:cubicBezTo>
                        <a:pt x="5960" y="805457"/>
                        <a:pt x="0" y="813278"/>
                        <a:pt x="0" y="822121"/>
                      </a:cubicBezTo>
                      <a:cubicBezTo>
                        <a:pt x="0" y="855793"/>
                        <a:pt x="4455" y="889347"/>
                        <a:pt x="8389" y="922789"/>
                      </a:cubicBezTo>
                      <a:cubicBezTo>
                        <a:pt x="10055" y="936950"/>
                        <a:pt x="11483" y="951495"/>
                        <a:pt x="16778" y="964734"/>
                      </a:cubicBezTo>
                      <a:cubicBezTo>
                        <a:pt x="22834" y="979873"/>
                        <a:pt x="34653" y="992095"/>
                        <a:pt x="41945" y="1006679"/>
                      </a:cubicBezTo>
                      <a:cubicBezTo>
                        <a:pt x="68860" y="1060508"/>
                        <a:pt x="46556" y="1039235"/>
                        <a:pt x="83890" y="1090569"/>
                      </a:cubicBezTo>
                      <a:cubicBezTo>
                        <a:pt x="96736" y="1108232"/>
                        <a:pt x="113141" y="1123131"/>
                        <a:pt x="125835" y="1140903"/>
                      </a:cubicBezTo>
                      <a:cubicBezTo>
                        <a:pt x="141168" y="1162370"/>
                        <a:pt x="151300" y="1187415"/>
                        <a:pt x="167780" y="1208015"/>
                      </a:cubicBezTo>
                      <a:cubicBezTo>
                        <a:pt x="174078" y="1215888"/>
                        <a:pt x="185202" y="1218338"/>
                        <a:pt x="192947" y="1224793"/>
                      </a:cubicBezTo>
                      <a:cubicBezTo>
                        <a:pt x="202061" y="1232388"/>
                        <a:pt x="210393" y="1240952"/>
                        <a:pt x="218114" y="1249960"/>
                      </a:cubicBezTo>
                      <a:cubicBezTo>
                        <a:pt x="227213" y="1260576"/>
                        <a:pt x="232460" y="1274662"/>
                        <a:pt x="243281" y="1283516"/>
                      </a:cubicBezTo>
                      <a:cubicBezTo>
                        <a:pt x="263698" y="1300221"/>
                        <a:pt x="291739" y="1306807"/>
                        <a:pt x="310393" y="1325461"/>
                      </a:cubicBezTo>
                      <a:cubicBezTo>
                        <a:pt x="318782" y="1333850"/>
                        <a:pt x="325689" y="1344047"/>
                        <a:pt x="335560" y="1350628"/>
                      </a:cubicBezTo>
                      <a:cubicBezTo>
                        <a:pt x="342918" y="1355533"/>
                        <a:pt x="352818" y="1355062"/>
                        <a:pt x="360727" y="1359017"/>
                      </a:cubicBezTo>
                      <a:cubicBezTo>
                        <a:pt x="418330" y="1387819"/>
                        <a:pt x="346914" y="1367999"/>
                        <a:pt x="427838" y="1384184"/>
                      </a:cubicBezTo>
                      <a:cubicBezTo>
                        <a:pt x="520117" y="1381388"/>
                        <a:pt x="612656" y="1383256"/>
                        <a:pt x="704675" y="1375795"/>
                      </a:cubicBezTo>
                      <a:cubicBezTo>
                        <a:pt x="717140" y="1374784"/>
                        <a:pt x="727373" y="1365222"/>
                        <a:pt x="738231" y="1359017"/>
                      </a:cubicBezTo>
                      <a:cubicBezTo>
                        <a:pt x="751509" y="1351429"/>
                        <a:pt x="787951" y="1324789"/>
                        <a:pt x="796954" y="1317072"/>
                      </a:cubicBezTo>
                      <a:cubicBezTo>
                        <a:pt x="805962" y="1309351"/>
                        <a:pt x="812467" y="1298801"/>
                        <a:pt x="822121" y="1291905"/>
                      </a:cubicBezTo>
                      <a:cubicBezTo>
                        <a:pt x="832297" y="1284636"/>
                        <a:pt x="844492" y="1280720"/>
                        <a:pt x="855677" y="1275127"/>
                      </a:cubicBezTo>
                      <a:cubicBezTo>
                        <a:pt x="861270" y="1266738"/>
                        <a:pt x="865326" y="1257089"/>
                        <a:pt x="872455" y="1249960"/>
                      </a:cubicBezTo>
                      <a:cubicBezTo>
                        <a:pt x="879584" y="1242831"/>
                        <a:pt x="889877" y="1239637"/>
                        <a:pt x="897622" y="1233182"/>
                      </a:cubicBezTo>
                      <a:cubicBezTo>
                        <a:pt x="906736" y="1225587"/>
                        <a:pt x="913861" y="1215827"/>
                        <a:pt x="922789" y="1208015"/>
                      </a:cubicBezTo>
                      <a:cubicBezTo>
                        <a:pt x="936264" y="1196224"/>
                        <a:pt x="952073" y="1187120"/>
                        <a:pt x="964734" y="1174459"/>
                      </a:cubicBezTo>
                      <a:cubicBezTo>
                        <a:pt x="971863" y="1167330"/>
                        <a:pt x="975463" y="1157358"/>
                        <a:pt x="981512" y="1149292"/>
                      </a:cubicBezTo>
                      <a:cubicBezTo>
                        <a:pt x="992255" y="1134968"/>
                        <a:pt x="1002923" y="1120504"/>
                        <a:pt x="1015068" y="1107347"/>
                      </a:cubicBezTo>
                      <a:cubicBezTo>
                        <a:pt x="1036527" y="1084100"/>
                        <a:pt x="1061927" y="1064539"/>
                        <a:pt x="1082180" y="1040235"/>
                      </a:cubicBezTo>
                      <a:cubicBezTo>
                        <a:pt x="1110143" y="1006679"/>
                        <a:pt x="1129726" y="963796"/>
                        <a:pt x="1166070" y="939567"/>
                      </a:cubicBezTo>
                      <a:cubicBezTo>
                        <a:pt x="1174459" y="933974"/>
                        <a:pt x="1184492" y="930283"/>
                        <a:pt x="1191237" y="922789"/>
                      </a:cubicBezTo>
                      <a:cubicBezTo>
                        <a:pt x="1209943" y="902004"/>
                        <a:pt x="1221798" y="875450"/>
                        <a:pt x="1241571" y="855677"/>
                      </a:cubicBezTo>
                      <a:cubicBezTo>
                        <a:pt x="1252756" y="844492"/>
                        <a:pt x="1264710" y="834026"/>
                        <a:pt x="1275127" y="822121"/>
                      </a:cubicBezTo>
                      <a:cubicBezTo>
                        <a:pt x="1285900" y="809809"/>
                        <a:pt x="1307280" y="779063"/>
                        <a:pt x="1317071" y="763398"/>
                      </a:cubicBezTo>
                      <a:cubicBezTo>
                        <a:pt x="1325713" y="749571"/>
                        <a:pt x="1334946" y="736037"/>
                        <a:pt x="1342238" y="721453"/>
                      </a:cubicBezTo>
                      <a:cubicBezTo>
                        <a:pt x="1346193" y="713544"/>
                        <a:pt x="1346672" y="704195"/>
                        <a:pt x="1350627" y="696286"/>
                      </a:cubicBezTo>
                      <a:cubicBezTo>
                        <a:pt x="1355136" y="687268"/>
                        <a:pt x="1362896" y="680137"/>
                        <a:pt x="1367405" y="671119"/>
                      </a:cubicBezTo>
                      <a:cubicBezTo>
                        <a:pt x="1374139" y="657650"/>
                        <a:pt x="1377449" y="642643"/>
                        <a:pt x="1384183" y="629174"/>
                      </a:cubicBezTo>
                      <a:cubicBezTo>
                        <a:pt x="1388692" y="620156"/>
                        <a:pt x="1396866" y="613220"/>
                        <a:pt x="1400961" y="604007"/>
                      </a:cubicBezTo>
                      <a:cubicBezTo>
                        <a:pt x="1408144" y="587846"/>
                        <a:pt x="1417739" y="553674"/>
                        <a:pt x="1417739" y="553674"/>
                      </a:cubicBezTo>
                      <a:cubicBezTo>
                        <a:pt x="1414943" y="497747"/>
                        <a:pt x="1414201" y="441680"/>
                        <a:pt x="1409350" y="385894"/>
                      </a:cubicBezTo>
                      <a:cubicBezTo>
                        <a:pt x="1408584" y="377084"/>
                        <a:pt x="1404916" y="368636"/>
                        <a:pt x="1400961" y="360727"/>
                      </a:cubicBezTo>
                      <a:cubicBezTo>
                        <a:pt x="1396452" y="351709"/>
                        <a:pt x="1388692" y="344578"/>
                        <a:pt x="1384183" y="335560"/>
                      </a:cubicBezTo>
                      <a:cubicBezTo>
                        <a:pt x="1380228" y="327651"/>
                        <a:pt x="1381223" y="317373"/>
                        <a:pt x="1375794" y="310393"/>
                      </a:cubicBezTo>
                      <a:cubicBezTo>
                        <a:pt x="1329895" y="251381"/>
                        <a:pt x="1339685" y="270584"/>
                        <a:pt x="1291905" y="243281"/>
                      </a:cubicBezTo>
                      <a:cubicBezTo>
                        <a:pt x="1283151" y="238279"/>
                        <a:pt x="1275756" y="231012"/>
                        <a:pt x="1266738" y="226503"/>
                      </a:cubicBezTo>
                      <a:cubicBezTo>
                        <a:pt x="1228903" y="207586"/>
                        <a:pt x="1252467" y="231388"/>
                        <a:pt x="1216404" y="201336"/>
                      </a:cubicBezTo>
                      <a:cubicBezTo>
                        <a:pt x="1207290" y="193741"/>
                        <a:pt x="1200891" y="183065"/>
                        <a:pt x="1191237" y="176169"/>
                      </a:cubicBezTo>
                      <a:cubicBezTo>
                        <a:pt x="1181061" y="168900"/>
                        <a:pt x="1167857" y="166660"/>
                        <a:pt x="1157681" y="159391"/>
                      </a:cubicBezTo>
                      <a:cubicBezTo>
                        <a:pt x="1148027" y="152495"/>
                        <a:pt x="1142168" y="141120"/>
                        <a:pt x="1132514" y="134224"/>
                      </a:cubicBezTo>
                      <a:cubicBezTo>
                        <a:pt x="1104691" y="114351"/>
                        <a:pt x="1101175" y="120793"/>
                        <a:pt x="1073791" y="109057"/>
                      </a:cubicBezTo>
                      <a:cubicBezTo>
                        <a:pt x="1062297" y="104131"/>
                        <a:pt x="1051729" y="97205"/>
                        <a:pt x="1040235" y="92279"/>
                      </a:cubicBezTo>
                      <a:cubicBezTo>
                        <a:pt x="1032107" y="88796"/>
                        <a:pt x="1022977" y="87845"/>
                        <a:pt x="1015068" y="83890"/>
                      </a:cubicBezTo>
                      <a:cubicBezTo>
                        <a:pt x="1006050" y="79381"/>
                        <a:pt x="999168" y="71084"/>
                        <a:pt x="989901" y="67112"/>
                      </a:cubicBezTo>
                      <a:cubicBezTo>
                        <a:pt x="979304" y="62570"/>
                        <a:pt x="967140" y="62771"/>
                        <a:pt x="956345" y="58723"/>
                      </a:cubicBezTo>
                      <a:cubicBezTo>
                        <a:pt x="944636" y="54332"/>
                        <a:pt x="934498" y="46336"/>
                        <a:pt x="922789" y="41945"/>
                      </a:cubicBezTo>
                      <a:cubicBezTo>
                        <a:pt x="911994" y="37897"/>
                        <a:pt x="900319" y="36723"/>
                        <a:pt x="889233" y="33556"/>
                      </a:cubicBezTo>
                      <a:cubicBezTo>
                        <a:pt x="880730" y="31127"/>
                        <a:pt x="872569" y="27596"/>
                        <a:pt x="864066" y="25167"/>
                      </a:cubicBezTo>
                      <a:cubicBezTo>
                        <a:pt x="852980" y="22000"/>
                        <a:pt x="841596" y="19945"/>
                        <a:pt x="830510" y="16778"/>
                      </a:cubicBezTo>
                      <a:cubicBezTo>
                        <a:pt x="822007" y="14349"/>
                        <a:pt x="814065" y="9843"/>
                        <a:pt x="805343" y="8389"/>
                      </a:cubicBezTo>
                      <a:cubicBezTo>
                        <a:pt x="780366" y="4226"/>
                        <a:pt x="755009" y="2796"/>
                        <a:pt x="729842" y="0"/>
                      </a:cubicBezTo>
                      <a:cubicBezTo>
                        <a:pt x="668323" y="2796"/>
                        <a:pt x="606029" y="-1735"/>
                        <a:pt x="545284" y="8389"/>
                      </a:cubicBezTo>
                      <a:cubicBezTo>
                        <a:pt x="535339" y="10047"/>
                        <a:pt x="534961" y="25811"/>
                        <a:pt x="528506" y="33556"/>
                      </a:cubicBezTo>
                      <a:cubicBezTo>
                        <a:pt x="474679" y="98149"/>
                        <a:pt x="528218" y="21405"/>
                        <a:pt x="486561" y="83890"/>
                      </a:cubicBezTo>
                      <a:cubicBezTo>
                        <a:pt x="469803" y="150924"/>
                        <a:pt x="470746" y="132577"/>
                        <a:pt x="486561" y="243281"/>
                      </a:cubicBezTo>
                      <a:cubicBezTo>
                        <a:pt x="495218" y="303881"/>
                        <a:pt x="499976" y="278500"/>
                        <a:pt x="520117" y="318782"/>
                      </a:cubicBezTo>
                      <a:cubicBezTo>
                        <a:pt x="524072" y="326691"/>
                        <a:pt x="524212" y="336219"/>
                        <a:pt x="528506" y="343949"/>
                      </a:cubicBezTo>
                      <a:cubicBezTo>
                        <a:pt x="538299" y="361576"/>
                        <a:pt x="555685" y="375153"/>
                        <a:pt x="562062" y="394283"/>
                      </a:cubicBezTo>
                      <a:cubicBezTo>
                        <a:pt x="582486" y="455555"/>
                        <a:pt x="574551" y="427459"/>
                        <a:pt x="587229" y="478173"/>
                      </a:cubicBezTo>
                      <a:cubicBezTo>
                        <a:pt x="585862" y="500039"/>
                        <a:pt x="601985" y="602630"/>
                        <a:pt x="562062" y="637563"/>
                      </a:cubicBezTo>
                      <a:cubicBezTo>
                        <a:pt x="546887" y="650842"/>
                        <a:pt x="527860" y="659020"/>
                        <a:pt x="511728" y="671119"/>
                      </a:cubicBezTo>
                      <a:cubicBezTo>
                        <a:pt x="500543" y="679508"/>
                        <a:pt x="490678" y="690033"/>
                        <a:pt x="478172" y="696286"/>
                      </a:cubicBezTo>
                      <a:cubicBezTo>
                        <a:pt x="462354" y="704195"/>
                        <a:pt x="427838" y="713064"/>
                        <a:pt x="427838" y="713064"/>
                      </a:cubicBezTo>
                      <a:lnTo>
                        <a:pt x="33556" y="704675"/>
                      </a:lnTo>
                      <a:close/>
                    </a:path>
                  </a:pathLst>
                </a:custGeom>
                <a:solidFill>
                  <a:srgbClr val="5B9BD5">
                    <a:alpha val="89804"/>
                  </a:srgb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</p:grpSp>
          <p:sp>
            <p:nvSpPr>
              <p:cNvPr id="43" name="テキスト ボックス 120">
                <a:extLst>
                  <a:ext uri="{FF2B5EF4-FFF2-40B4-BE49-F238E27FC236}">
                    <a16:creationId xmlns="" xmlns:a16="http://schemas.microsoft.com/office/drawing/2014/main" id="{F22C6D90-F12B-4034-BA97-22ED9A6EDF19}"/>
                  </a:ext>
                </a:extLst>
              </p:cNvPr>
              <p:cNvSpPr txBox="1"/>
              <p:nvPr/>
            </p:nvSpPr>
            <p:spPr>
              <a:xfrm>
                <a:off x="614601" y="3814475"/>
                <a:ext cx="783238" cy="7333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CD14+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CD16+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Mono</a:t>
                </a:r>
              </a:p>
            </p:txBody>
          </p:sp>
        </p:grpSp>
        <p:grpSp>
          <p:nvGrpSpPr>
            <p:cNvPr id="27" name="グループ化 26">
              <a:extLst>
                <a:ext uri="{FF2B5EF4-FFF2-40B4-BE49-F238E27FC236}">
                  <a16:creationId xmlns="" xmlns:a16="http://schemas.microsoft.com/office/drawing/2014/main" id="{C237A89C-B05E-4191-9D81-2A9AD1256574}"/>
                </a:ext>
              </a:extLst>
            </p:cNvPr>
            <p:cNvGrpSpPr/>
            <p:nvPr/>
          </p:nvGrpSpPr>
          <p:grpSpPr>
            <a:xfrm>
              <a:off x="1222488" y="4134839"/>
              <a:ext cx="783238" cy="754130"/>
              <a:chOff x="1353097" y="3793665"/>
              <a:chExt cx="783238" cy="754130"/>
            </a:xfrm>
          </p:grpSpPr>
          <p:grpSp>
            <p:nvGrpSpPr>
              <p:cNvPr id="38" name="グループ化 37">
                <a:extLst>
                  <a:ext uri="{FF2B5EF4-FFF2-40B4-BE49-F238E27FC236}">
                    <a16:creationId xmlns="" xmlns:a16="http://schemas.microsoft.com/office/drawing/2014/main" id="{280FA1FB-D9BF-4BE3-85D4-5E98961EB749}"/>
                  </a:ext>
                </a:extLst>
              </p:cNvPr>
              <p:cNvGrpSpPr/>
              <p:nvPr/>
            </p:nvGrpSpPr>
            <p:grpSpPr>
              <a:xfrm>
                <a:off x="1438518" y="3793665"/>
                <a:ext cx="612397" cy="595618"/>
                <a:chOff x="1463180" y="1805031"/>
                <a:chExt cx="612397" cy="595618"/>
              </a:xfrm>
            </p:grpSpPr>
            <p:sp>
              <p:nvSpPr>
                <p:cNvPr id="40" name="楕円 34">
                  <a:extLst>
                    <a:ext uri="{FF2B5EF4-FFF2-40B4-BE49-F238E27FC236}">
                      <a16:creationId xmlns="" xmlns:a16="http://schemas.microsoft.com/office/drawing/2014/main" id="{A001E973-1318-408A-9576-D9A0F3A1E6AD}"/>
                    </a:ext>
                  </a:extLst>
                </p:cNvPr>
                <p:cNvSpPr/>
                <p:nvPr/>
              </p:nvSpPr>
              <p:spPr>
                <a:xfrm>
                  <a:off x="1463180" y="1805031"/>
                  <a:ext cx="612397" cy="595618"/>
                </a:xfrm>
                <a:prstGeom prst="ellipse">
                  <a:avLst/>
                </a:prstGeom>
                <a:solidFill>
                  <a:srgbClr val="5B9BD5">
                    <a:alpha val="10196"/>
                  </a:srgb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  <p:sp>
              <p:nvSpPr>
                <p:cNvPr id="41" name="フリーフォーム: 図形 35">
                  <a:extLst>
                    <a:ext uri="{FF2B5EF4-FFF2-40B4-BE49-F238E27FC236}">
                      <a16:creationId xmlns="" xmlns:a16="http://schemas.microsoft.com/office/drawing/2014/main" id="{C98C4D2F-9D22-4DFA-9A11-1D7B874F0F6B}"/>
                    </a:ext>
                  </a:extLst>
                </p:cNvPr>
                <p:cNvSpPr/>
                <p:nvPr/>
              </p:nvSpPr>
              <p:spPr>
                <a:xfrm rot="17202924">
                  <a:off x="1696103" y="1919284"/>
                  <a:ext cx="357231" cy="324374"/>
                </a:xfrm>
                <a:custGeom>
                  <a:avLst/>
                  <a:gdLst>
                    <a:gd name="connsiteX0" fmla="*/ 33556 w 1417739"/>
                    <a:gd name="connsiteY0" fmla="*/ 704675 h 1384184"/>
                    <a:gd name="connsiteX1" fmla="*/ 33556 w 1417739"/>
                    <a:gd name="connsiteY1" fmla="*/ 704675 h 1384184"/>
                    <a:gd name="connsiteX2" fmla="*/ 8389 w 1417739"/>
                    <a:gd name="connsiteY2" fmla="*/ 796954 h 1384184"/>
                    <a:gd name="connsiteX3" fmla="*/ 0 w 1417739"/>
                    <a:gd name="connsiteY3" fmla="*/ 822121 h 1384184"/>
                    <a:gd name="connsiteX4" fmla="*/ 8389 w 1417739"/>
                    <a:gd name="connsiteY4" fmla="*/ 922789 h 1384184"/>
                    <a:gd name="connsiteX5" fmla="*/ 16778 w 1417739"/>
                    <a:gd name="connsiteY5" fmla="*/ 964734 h 1384184"/>
                    <a:gd name="connsiteX6" fmla="*/ 41945 w 1417739"/>
                    <a:gd name="connsiteY6" fmla="*/ 1006679 h 1384184"/>
                    <a:gd name="connsiteX7" fmla="*/ 83890 w 1417739"/>
                    <a:gd name="connsiteY7" fmla="*/ 1090569 h 1384184"/>
                    <a:gd name="connsiteX8" fmla="*/ 125835 w 1417739"/>
                    <a:gd name="connsiteY8" fmla="*/ 1140903 h 1384184"/>
                    <a:gd name="connsiteX9" fmla="*/ 167780 w 1417739"/>
                    <a:gd name="connsiteY9" fmla="*/ 1208015 h 1384184"/>
                    <a:gd name="connsiteX10" fmla="*/ 192947 w 1417739"/>
                    <a:gd name="connsiteY10" fmla="*/ 1224793 h 1384184"/>
                    <a:gd name="connsiteX11" fmla="*/ 218114 w 1417739"/>
                    <a:gd name="connsiteY11" fmla="*/ 1249960 h 1384184"/>
                    <a:gd name="connsiteX12" fmla="*/ 243281 w 1417739"/>
                    <a:gd name="connsiteY12" fmla="*/ 1283516 h 1384184"/>
                    <a:gd name="connsiteX13" fmla="*/ 310393 w 1417739"/>
                    <a:gd name="connsiteY13" fmla="*/ 1325461 h 1384184"/>
                    <a:gd name="connsiteX14" fmla="*/ 335560 w 1417739"/>
                    <a:gd name="connsiteY14" fmla="*/ 1350628 h 1384184"/>
                    <a:gd name="connsiteX15" fmla="*/ 360727 w 1417739"/>
                    <a:gd name="connsiteY15" fmla="*/ 1359017 h 1384184"/>
                    <a:gd name="connsiteX16" fmla="*/ 427838 w 1417739"/>
                    <a:gd name="connsiteY16" fmla="*/ 1384184 h 1384184"/>
                    <a:gd name="connsiteX17" fmla="*/ 704675 w 1417739"/>
                    <a:gd name="connsiteY17" fmla="*/ 1375795 h 1384184"/>
                    <a:gd name="connsiteX18" fmla="*/ 738231 w 1417739"/>
                    <a:gd name="connsiteY18" fmla="*/ 1359017 h 1384184"/>
                    <a:gd name="connsiteX19" fmla="*/ 796954 w 1417739"/>
                    <a:gd name="connsiteY19" fmla="*/ 1317072 h 1384184"/>
                    <a:gd name="connsiteX20" fmla="*/ 822121 w 1417739"/>
                    <a:gd name="connsiteY20" fmla="*/ 1291905 h 1384184"/>
                    <a:gd name="connsiteX21" fmla="*/ 855677 w 1417739"/>
                    <a:gd name="connsiteY21" fmla="*/ 1275127 h 1384184"/>
                    <a:gd name="connsiteX22" fmla="*/ 872455 w 1417739"/>
                    <a:gd name="connsiteY22" fmla="*/ 1249960 h 1384184"/>
                    <a:gd name="connsiteX23" fmla="*/ 897622 w 1417739"/>
                    <a:gd name="connsiteY23" fmla="*/ 1233182 h 1384184"/>
                    <a:gd name="connsiteX24" fmla="*/ 922789 w 1417739"/>
                    <a:gd name="connsiteY24" fmla="*/ 1208015 h 1384184"/>
                    <a:gd name="connsiteX25" fmla="*/ 964734 w 1417739"/>
                    <a:gd name="connsiteY25" fmla="*/ 1174459 h 1384184"/>
                    <a:gd name="connsiteX26" fmla="*/ 981512 w 1417739"/>
                    <a:gd name="connsiteY26" fmla="*/ 1149292 h 1384184"/>
                    <a:gd name="connsiteX27" fmla="*/ 1015068 w 1417739"/>
                    <a:gd name="connsiteY27" fmla="*/ 1107347 h 1384184"/>
                    <a:gd name="connsiteX28" fmla="*/ 1082180 w 1417739"/>
                    <a:gd name="connsiteY28" fmla="*/ 1040235 h 1384184"/>
                    <a:gd name="connsiteX29" fmla="*/ 1166070 w 1417739"/>
                    <a:gd name="connsiteY29" fmla="*/ 939567 h 1384184"/>
                    <a:gd name="connsiteX30" fmla="*/ 1191237 w 1417739"/>
                    <a:gd name="connsiteY30" fmla="*/ 922789 h 1384184"/>
                    <a:gd name="connsiteX31" fmla="*/ 1241571 w 1417739"/>
                    <a:gd name="connsiteY31" fmla="*/ 855677 h 1384184"/>
                    <a:gd name="connsiteX32" fmla="*/ 1275127 w 1417739"/>
                    <a:gd name="connsiteY32" fmla="*/ 822121 h 1384184"/>
                    <a:gd name="connsiteX33" fmla="*/ 1317071 w 1417739"/>
                    <a:gd name="connsiteY33" fmla="*/ 763398 h 1384184"/>
                    <a:gd name="connsiteX34" fmla="*/ 1342238 w 1417739"/>
                    <a:gd name="connsiteY34" fmla="*/ 721453 h 1384184"/>
                    <a:gd name="connsiteX35" fmla="*/ 1350627 w 1417739"/>
                    <a:gd name="connsiteY35" fmla="*/ 696286 h 1384184"/>
                    <a:gd name="connsiteX36" fmla="*/ 1367405 w 1417739"/>
                    <a:gd name="connsiteY36" fmla="*/ 671119 h 1384184"/>
                    <a:gd name="connsiteX37" fmla="*/ 1384183 w 1417739"/>
                    <a:gd name="connsiteY37" fmla="*/ 629174 h 1384184"/>
                    <a:gd name="connsiteX38" fmla="*/ 1400961 w 1417739"/>
                    <a:gd name="connsiteY38" fmla="*/ 604007 h 1384184"/>
                    <a:gd name="connsiteX39" fmla="*/ 1417739 w 1417739"/>
                    <a:gd name="connsiteY39" fmla="*/ 553674 h 1384184"/>
                    <a:gd name="connsiteX40" fmla="*/ 1409350 w 1417739"/>
                    <a:gd name="connsiteY40" fmla="*/ 385894 h 1384184"/>
                    <a:gd name="connsiteX41" fmla="*/ 1400961 w 1417739"/>
                    <a:gd name="connsiteY41" fmla="*/ 360727 h 1384184"/>
                    <a:gd name="connsiteX42" fmla="*/ 1384183 w 1417739"/>
                    <a:gd name="connsiteY42" fmla="*/ 335560 h 1384184"/>
                    <a:gd name="connsiteX43" fmla="*/ 1375794 w 1417739"/>
                    <a:gd name="connsiteY43" fmla="*/ 310393 h 1384184"/>
                    <a:gd name="connsiteX44" fmla="*/ 1291905 w 1417739"/>
                    <a:gd name="connsiteY44" fmla="*/ 243281 h 1384184"/>
                    <a:gd name="connsiteX45" fmla="*/ 1266738 w 1417739"/>
                    <a:gd name="connsiteY45" fmla="*/ 226503 h 1384184"/>
                    <a:gd name="connsiteX46" fmla="*/ 1216404 w 1417739"/>
                    <a:gd name="connsiteY46" fmla="*/ 201336 h 1384184"/>
                    <a:gd name="connsiteX47" fmla="*/ 1191237 w 1417739"/>
                    <a:gd name="connsiteY47" fmla="*/ 176169 h 1384184"/>
                    <a:gd name="connsiteX48" fmla="*/ 1157681 w 1417739"/>
                    <a:gd name="connsiteY48" fmla="*/ 159391 h 1384184"/>
                    <a:gd name="connsiteX49" fmla="*/ 1132514 w 1417739"/>
                    <a:gd name="connsiteY49" fmla="*/ 134224 h 1384184"/>
                    <a:gd name="connsiteX50" fmla="*/ 1073791 w 1417739"/>
                    <a:gd name="connsiteY50" fmla="*/ 109057 h 1384184"/>
                    <a:gd name="connsiteX51" fmla="*/ 1040235 w 1417739"/>
                    <a:gd name="connsiteY51" fmla="*/ 92279 h 1384184"/>
                    <a:gd name="connsiteX52" fmla="*/ 1015068 w 1417739"/>
                    <a:gd name="connsiteY52" fmla="*/ 83890 h 1384184"/>
                    <a:gd name="connsiteX53" fmla="*/ 989901 w 1417739"/>
                    <a:gd name="connsiteY53" fmla="*/ 67112 h 1384184"/>
                    <a:gd name="connsiteX54" fmla="*/ 956345 w 1417739"/>
                    <a:gd name="connsiteY54" fmla="*/ 58723 h 1384184"/>
                    <a:gd name="connsiteX55" fmla="*/ 922789 w 1417739"/>
                    <a:gd name="connsiteY55" fmla="*/ 41945 h 1384184"/>
                    <a:gd name="connsiteX56" fmla="*/ 889233 w 1417739"/>
                    <a:gd name="connsiteY56" fmla="*/ 33556 h 1384184"/>
                    <a:gd name="connsiteX57" fmla="*/ 864066 w 1417739"/>
                    <a:gd name="connsiteY57" fmla="*/ 25167 h 1384184"/>
                    <a:gd name="connsiteX58" fmla="*/ 830510 w 1417739"/>
                    <a:gd name="connsiteY58" fmla="*/ 16778 h 1384184"/>
                    <a:gd name="connsiteX59" fmla="*/ 805343 w 1417739"/>
                    <a:gd name="connsiteY59" fmla="*/ 8389 h 1384184"/>
                    <a:gd name="connsiteX60" fmla="*/ 729842 w 1417739"/>
                    <a:gd name="connsiteY60" fmla="*/ 0 h 1384184"/>
                    <a:gd name="connsiteX61" fmla="*/ 545284 w 1417739"/>
                    <a:gd name="connsiteY61" fmla="*/ 8389 h 1384184"/>
                    <a:gd name="connsiteX62" fmla="*/ 528506 w 1417739"/>
                    <a:gd name="connsiteY62" fmla="*/ 33556 h 1384184"/>
                    <a:gd name="connsiteX63" fmla="*/ 486561 w 1417739"/>
                    <a:gd name="connsiteY63" fmla="*/ 83890 h 1384184"/>
                    <a:gd name="connsiteX64" fmla="*/ 486561 w 1417739"/>
                    <a:gd name="connsiteY64" fmla="*/ 243281 h 1384184"/>
                    <a:gd name="connsiteX65" fmla="*/ 520117 w 1417739"/>
                    <a:gd name="connsiteY65" fmla="*/ 318782 h 1384184"/>
                    <a:gd name="connsiteX66" fmla="*/ 528506 w 1417739"/>
                    <a:gd name="connsiteY66" fmla="*/ 343949 h 1384184"/>
                    <a:gd name="connsiteX67" fmla="*/ 562062 w 1417739"/>
                    <a:gd name="connsiteY67" fmla="*/ 394283 h 1384184"/>
                    <a:gd name="connsiteX68" fmla="*/ 587229 w 1417739"/>
                    <a:gd name="connsiteY68" fmla="*/ 478173 h 1384184"/>
                    <a:gd name="connsiteX69" fmla="*/ 562062 w 1417739"/>
                    <a:gd name="connsiteY69" fmla="*/ 637563 h 1384184"/>
                    <a:gd name="connsiteX70" fmla="*/ 511728 w 1417739"/>
                    <a:gd name="connsiteY70" fmla="*/ 671119 h 1384184"/>
                    <a:gd name="connsiteX71" fmla="*/ 478172 w 1417739"/>
                    <a:gd name="connsiteY71" fmla="*/ 696286 h 1384184"/>
                    <a:gd name="connsiteX72" fmla="*/ 427838 w 1417739"/>
                    <a:gd name="connsiteY72" fmla="*/ 713064 h 1384184"/>
                    <a:gd name="connsiteX73" fmla="*/ 33556 w 1417739"/>
                    <a:gd name="connsiteY73" fmla="*/ 704675 h 13841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</a:cxnLst>
                  <a:rect l="l" t="t" r="r" b="b"/>
                  <a:pathLst>
                    <a:path w="1417739" h="1384184">
                      <a:moveTo>
                        <a:pt x="33556" y="704675"/>
                      </a:moveTo>
                      <a:lnTo>
                        <a:pt x="33556" y="704675"/>
                      </a:lnTo>
                      <a:cubicBezTo>
                        <a:pt x="25167" y="735435"/>
                        <a:pt x="17148" y="766298"/>
                        <a:pt x="8389" y="796954"/>
                      </a:cubicBezTo>
                      <a:cubicBezTo>
                        <a:pt x="5960" y="805457"/>
                        <a:pt x="0" y="813278"/>
                        <a:pt x="0" y="822121"/>
                      </a:cubicBezTo>
                      <a:cubicBezTo>
                        <a:pt x="0" y="855793"/>
                        <a:pt x="4455" y="889347"/>
                        <a:pt x="8389" y="922789"/>
                      </a:cubicBezTo>
                      <a:cubicBezTo>
                        <a:pt x="10055" y="936950"/>
                        <a:pt x="11483" y="951495"/>
                        <a:pt x="16778" y="964734"/>
                      </a:cubicBezTo>
                      <a:cubicBezTo>
                        <a:pt x="22834" y="979873"/>
                        <a:pt x="34653" y="992095"/>
                        <a:pt x="41945" y="1006679"/>
                      </a:cubicBezTo>
                      <a:cubicBezTo>
                        <a:pt x="68860" y="1060508"/>
                        <a:pt x="46556" y="1039235"/>
                        <a:pt x="83890" y="1090569"/>
                      </a:cubicBezTo>
                      <a:cubicBezTo>
                        <a:pt x="96736" y="1108232"/>
                        <a:pt x="113141" y="1123131"/>
                        <a:pt x="125835" y="1140903"/>
                      </a:cubicBezTo>
                      <a:cubicBezTo>
                        <a:pt x="141168" y="1162370"/>
                        <a:pt x="151300" y="1187415"/>
                        <a:pt x="167780" y="1208015"/>
                      </a:cubicBezTo>
                      <a:cubicBezTo>
                        <a:pt x="174078" y="1215888"/>
                        <a:pt x="185202" y="1218338"/>
                        <a:pt x="192947" y="1224793"/>
                      </a:cubicBezTo>
                      <a:cubicBezTo>
                        <a:pt x="202061" y="1232388"/>
                        <a:pt x="210393" y="1240952"/>
                        <a:pt x="218114" y="1249960"/>
                      </a:cubicBezTo>
                      <a:cubicBezTo>
                        <a:pt x="227213" y="1260576"/>
                        <a:pt x="232460" y="1274662"/>
                        <a:pt x="243281" y="1283516"/>
                      </a:cubicBezTo>
                      <a:cubicBezTo>
                        <a:pt x="263698" y="1300221"/>
                        <a:pt x="291739" y="1306807"/>
                        <a:pt x="310393" y="1325461"/>
                      </a:cubicBezTo>
                      <a:cubicBezTo>
                        <a:pt x="318782" y="1333850"/>
                        <a:pt x="325689" y="1344047"/>
                        <a:pt x="335560" y="1350628"/>
                      </a:cubicBezTo>
                      <a:cubicBezTo>
                        <a:pt x="342918" y="1355533"/>
                        <a:pt x="352818" y="1355062"/>
                        <a:pt x="360727" y="1359017"/>
                      </a:cubicBezTo>
                      <a:cubicBezTo>
                        <a:pt x="418330" y="1387819"/>
                        <a:pt x="346914" y="1367999"/>
                        <a:pt x="427838" y="1384184"/>
                      </a:cubicBezTo>
                      <a:cubicBezTo>
                        <a:pt x="520117" y="1381388"/>
                        <a:pt x="612656" y="1383256"/>
                        <a:pt x="704675" y="1375795"/>
                      </a:cubicBezTo>
                      <a:cubicBezTo>
                        <a:pt x="717140" y="1374784"/>
                        <a:pt x="727373" y="1365222"/>
                        <a:pt x="738231" y="1359017"/>
                      </a:cubicBezTo>
                      <a:cubicBezTo>
                        <a:pt x="751509" y="1351429"/>
                        <a:pt x="787951" y="1324789"/>
                        <a:pt x="796954" y="1317072"/>
                      </a:cubicBezTo>
                      <a:cubicBezTo>
                        <a:pt x="805962" y="1309351"/>
                        <a:pt x="812467" y="1298801"/>
                        <a:pt x="822121" y="1291905"/>
                      </a:cubicBezTo>
                      <a:cubicBezTo>
                        <a:pt x="832297" y="1284636"/>
                        <a:pt x="844492" y="1280720"/>
                        <a:pt x="855677" y="1275127"/>
                      </a:cubicBezTo>
                      <a:cubicBezTo>
                        <a:pt x="861270" y="1266738"/>
                        <a:pt x="865326" y="1257089"/>
                        <a:pt x="872455" y="1249960"/>
                      </a:cubicBezTo>
                      <a:cubicBezTo>
                        <a:pt x="879584" y="1242831"/>
                        <a:pt x="889877" y="1239637"/>
                        <a:pt x="897622" y="1233182"/>
                      </a:cubicBezTo>
                      <a:cubicBezTo>
                        <a:pt x="906736" y="1225587"/>
                        <a:pt x="913861" y="1215827"/>
                        <a:pt x="922789" y="1208015"/>
                      </a:cubicBezTo>
                      <a:cubicBezTo>
                        <a:pt x="936264" y="1196224"/>
                        <a:pt x="952073" y="1187120"/>
                        <a:pt x="964734" y="1174459"/>
                      </a:cubicBezTo>
                      <a:cubicBezTo>
                        <a:pt x="971863" y="1167330"/>
                        <a:pt x="975463" y="1157358"/>
                        <a:pt x="981512" y="1149292"/>
                      </a:cubicBezTo>
                      <a:cubicBezTo>
                        <a:pt x="992255" y="1134968"/>
                        <a:pt x="1002923" y="1120504"/>
                        <a:pt x="1015068" y="1107347"/>
                      </a:cubicBezTo>
                      <a:cubicBezTo>
                        <a:pt x="1036527" y="1084100"/>
                        <a:pt x="1061927" y="1064539"/>
                        <a:pt x="1082180" y="1040235"/>
                      </a:cubicBezTo>
                      <a:cubicBezTo>
                        <a:pt x="1110143" y="1006679"/>
                        <a:pt x="1129726" y="963796"/>
                        <a:pt x="1166070" y="939567"/>
                      </a:cubicBezTo>
                      <a:cubicBezTo>
                        <a:pt x="1174459" y="933974"/>
                        <a:pt x="1184492" y="930283"/>
                        <a:pt x="1191237" y="922789"/>
                      </a:cubicBezTo>
                      <a:cubicBezTo>
                        <a:pt x="1209943" y="902004"/>
                        <a:pt x="1221798" y="875450"/>
                        <a:pt x="1241571" y="855677"/>
                      </a:cubicBezTo>
                      <a:cubicBezTo>
                        <a:pt x="1252756" y="844492"/>
                        <a:pt x="1264710" y="834026"/>
                        <a:pt x="1275127" y="822121"/>
                      </a:cubicBezTo>
                      <a:cubicBezTo>
                        <a:pt x="1285900" y="809809"/>
                        <a:pt x="1307280" y="779063"/>
                        <a:pt x="1317071" y="763398"/>
                      </a:cubicBezTo>
                      <a:cubicBezTo>
                        <a:pt x="1325713" y="749571"/>
                        <a:pt x="1334946" y="736037"/>
                        <a:pt x="1342238" y="721453"/>
                      </a:cubicBezTo>
                      <a:cubicBezTo>
                        <a:pt x="1346193" y="713544"/>
                        <a:pt x="1346672" y="704195"/>
                        <a:pt x="1350627" y="696286"/>
                      </a:cubicBezTo>
                      <a:cubicBezTo>
                        <a:pt x="1355136" y="687268"/>
                        <a:pt x="1362896" y="680137"/>
                        <a:pt x="1367405" y="671119"/>
                      </a:cubicBezTo>
                      <a:cubicBezTo>
                        <a:pt x="1374139" y="657650"/>
                        <a:pt x="1377449" y="642643"/>
                        <a:pt x="1384183" y="629174"/>
                      </a:cubicBezTo>
                      <a:cubicBezTo>
                        <a:pt x="1388692" y="620156"/>
                        <a:pt x="1396866" y="613220"/>
                        <a:pt x="1400961" y="604007"/>
                      </a:cubicBezTo>
                      <a:cubicBezTo>
                        <a:pt x="1408144" y="587846"/>
                        <a:pt x="1417739" y="553674"/>
                        <a:pt x="1417739" y="553674"/>
                      </a:cubicBezTo>
                      <a:cubicBezTo>
                        <a:pt x="1414943" y="497747"/>
                        <a:pt x="1414201" y="441680"/>
                        <a:pt x="1409350" y="385894"/>
                      </a:cubicBezTo>
                      <a:cubicBezTo>
                        <a:pt x="1408584" y="377084"/>
                        <a:pt x="1404916" y="368636"/>
                        <a:pt x="1400961" y="360727"/>
                      </a:cubicBezTo>
                      <a:cubicBezTo>
                        <a:pt x="1396452" y="351709"/>
                        <a:pt x="1388692" y="344578"/>
                        <a:pt x="1384183" y="335560"/>
                      </a:cubicBezTo>
                      <a:cubicBezTo>
                        <a:pt x="1380228" y="327651"/>
                        <a:pt x="1381223" y="317373"/>
                        <a:pt x="1375794" y="310393"/>
                      </a:cubicBezTo>
                      <a:cubicBezTo>
                        <a:pt x="1329895" y="251381"/>
                        <a:pt x="1339685" y="270584"/>
                        <a:pt x="1291905" y="243281"/>
                      </a:cubicBezTo>
                      <a:cubicBezTo>
                        <a:pt x="1283151" y="238279"/>
                        <a:pt x="1275756" y="231012"/>
                        <a:pt x="1266738" y="226503"/>
                      </a:cubicBezTo>
                      <a:cubicBezTo>
                        <a:pt x="1228903" y="207586"/>
                        <a:pt x="1252467" y="231388"/>
                        <a:pt x="1216404" y="201336"/>
                      </a:cubicBezTo>
                      <a:cubicBezTo>
                        <a:pt x="1207290" y="193741"/>
                        <a:pt x="1200891" y="183065"/>
                        <a:pt x="1191237" y="176169"/>
                      </a:cubicBezTo>
                      <a:cubicBezTo>
                        <a:pt x="1181061" y="168900"/>
                        <a:pt x="1167857" y="166660"/>
                        <a:pt x="1157681" y="159391"/>
                      </a:cubicBezTo>
                      <a:cubicBezTo>
                        <a:pt x="1148027" y="152495"/>
                        <a:pt x="1142168" y="141120"/>
                        <a:pt x="1132514" y="134224"/>
                      </a:cubicBezTo>
                      <a:cubicBezTo>
                        <a:pt x="1104691" y="114351"/>
                        <a:pt x="1101175" y="120793"/>
                        <a:pt x="1073791" y="109057"/>
                      </a:cubicBezTo>
                      <a:cubicBezTo>
                        <a:pt x="1062297" y="104131"/>
                        <a:pt x="1051729" y="97205"/>
                        <a:pt x="1040235" y="92279"/>
                      </a:cubicBezTo>
                      <a:cubicBezTo>
                        <a:pt x="1032107" y="88796"/>
                        <a:pt x="1022977" y="87845"/>
                        <a:pt x="1015068" y="83890"/>
                      </a:cubicBezTo>
                      <a:cubicBezTo>
                        <a:pt x="1006050" y="79381"/>
                        <a:pt x="999168" y="71084"/>
                        <a:pt x="989901" y="67112"/>
                      </a:cubicBezTo>
                      <a:cubicBezTo>
                        <a:pt x="979304" y="62570"/>
                        <a:pt x="967140" y="62771"/>
                        <a:pt x="956345" y="58723"/>
                      </a:cubicBezTo>
                      <a:cubicBezTo>
                        <a:pt x="944636" y="54332"/>
                        <a:pt x="934498" y="46336"/>
                        <a:pt x="922789" y="41945"/>
                      </a:cubicBezTo>
                      <a:cubicBezTo>
                        <a:pt x="911994" y="37897"/>
                        <a:pt x="900319" y="36723"/>
                        <a:pt x="889233" y="33556"/>
                      </a:cubicBezTo>
                      <a:cubicBezTo>
                        <a:pt x="880730" y="31127"/>
                        <a:pt x="872569" y="27596"/>
                        <a:pt x="864066" y="25167"/>
                      </a:cubicBezTo>
                      <a:cubicBezTo>
                        <a:pt x="852980" y="22000"/>
                        <a:pt x="841596" y="19945"/>
                        <a:pt x="830510" y="16778"/>
                      </a:cubicBezTo>
                      <a:cubicBezTo>
                        <a:pt x="822007" y="14349"/>
                        <a:pt x="814065" y="9843"/>
                        <a:pt x="805343" y="8389"/>
                      </a:cubicBezTo>
                      <a:cubicBezTo>
                        <a:pt x="780366" y="4226"/>
                        <a:pt x="755009" y="2796"/>
                        <a:pt x="729842" y="0"/>
                      </a:cubicBezTo>
                      <a:cubicBezTo>
                        <a:pt x="668323" y="2796"/>
                        <a:pt x="606029" y="-1735"/>
                        <a:pt x="545284" y="8389"/>
                      </a:cubicBezTo>
                      <a:cubicBezTo>
                        <a:pt x="535339" y="10047"/>
                        <a:pt x="534961" y="25811"/>
                        <a:pt x="528506" y="33556"/>
                      </a:cubicBezTo>
                      <a:cubicBezTo>
                        <a:pt x="474679" y="98149"/>
                        <a:pt x="528218" y="21405"/>
                        <a:pt x="486561" y="83890"/>
                      </a:cubicBezTo>
                      <a:cubicBezTo>
                        <a:pt x="469803" y="150924"/>
                        <a:pt x="470746" y="132577"/>
                        <a:pt x="486561" y="243281"/>
                      </a:cubicBezTo>
                      <a:cubicBezTo>
                        <a:pt x="495218" y="303881"/>
                        <a:pt x="499976" y="278500"/>
                        <a:pt x="520117" y="318782"/>
                      </a:cubicBezTo>
                      <a:cubicBezTo>
                        <a:pt x="524072" y="326691"/>
                        <a:pt x="524212" y="336219"/>
                        <a:pt x="528506" y="343949"/>
                      </a:cubicBezTo>
                      <a:cubicBezTo>
                        <a:pt x="538299" y="361576"/>
                        <a:pt x="555685" y="375153"/>
                        <a:pt x="562062" y="394283"/>
                      </a:cubicBezTo>
                      <a:cubicBezTo>
                        <a:pt x="582486" y="455555"/>
                        <a:pt x="574551" y="427459"/>
                        <a:pt x="587229" y="478173"/>
                      </a:cubicBezTo>
                      <a:cubicBezTo>
                        <a:pt x="585862" y="500039"/>
                        <a:pt x="601985" y="602630"/>
                        <a:pt x="562062" y="637563"/>
                      </a:cubicBezTo>
                      <a:cubicBezTo>
                        <a:pt x="546887" y="650842"/>
                        <a:pt x="527860" y="659020"/>
                        <a:pt x="511728" y="671119"/>
                      </a:cubicBezTo>
                      <a:cubicBezTo>
                        <a:pt x="500543" y="679508"/>
                        <a:pt x="490678" y="690033"/>
                        <a:pt x="478172" y="696286"/>
                      </a:cubicBezTo>
                      <a:cubicBezTo>
                        <a:pt x="462354" y="704195"/>
                        <a:pt x="427838" y="713064"/>
                        <a:pt x="427838" y="713064"/>
                      </a:cubicBezTo>
                      <a:lnTo>
                        <a:pt x="33556" y="704675"/>
                      </a:lnTo>
                      <a:close/>
                    </a:path>
                  </a:pathLst>
                </a:custGeom>
                <a:solidFill>
                  <a:srgbClr val="5B9BD5">
                    <a:alpha val="89804"/>
                  </a:srgb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</p:grpSp>
          <p:sp>
            <p:nvSpPr>
              <p:cNvPr id="39" name="テキスト ボックス 122">
                <a:extLst>
                  <a:ext uri="{FF2B5EF4-FFF2-40B4-BE49-F238E27FC236}">
                    <a16:creationId xmlns="" xmlns:a16="http://schemas.microsoft.com/office/drawing/2014/main" id="{00B6C968-1510-4726-B25B-F2991D678AAD}"/>
                  </a:ext>
                </a:extLst>
              </p:cNvPr>
              <p:cNvSpPr txBox="1"/>
              <p:nvPr/>
            </p:nvSpPr>
            <p:spPr>
              <a:xfrm>
                <a:off x="1353097" y="3814475"/>
                <a:ext cx="783238" cy="7333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CD14+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CD16-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Mono</a:t>
                </a:r>
              </a:p>
            </p:txBody>
          </p:sp>
        </p:grpSp>
        <p:grpSp>
          <p:nvGrpSpPr>
            <p:cNvPr id="28" name="グループ化 27">
              <a:extLst>
                <a:ext uri="{FF2B5EF4-FFF2-40B4-BE49-F238E27FC236}">
                  <a16:creationId xmlns="" xmlns:a16="http://schemas.microsoft.com/office/drawing/2014/main" id="{426BD969-DEB7-407C-B94E-2F0921950090}"/>
                </a:ext>
              </a:extLst>
            </p:cNvPr>
            <p:cNvGrpSpPr/>
            <p:nvPr/>
          </p:nvGrpSpPr>
          <p:grpSpPr>
            <a:xfrm>
              <a:off x="2040639" y="4136457"/>
              <a:ext cx="654432" cy="594000"/>
              <a:chOff x="679005" y="4437908"/>
              <a:chExt cx="654432" cy="594000"/>
            </a:xfrm>
          </p:grpSpPr>
          <p:grpSp>
            <p:nvGrpSpPr>
              <p:cNvPr id="34" name="グループ化 33">
                <a:extLst>
                  <a:ext uri="{FF2B5EF4-FFF2-40B4-BE49-F238E27FC236}">
                    <a16:creationId xmlns="" xmlns:a16="http://schemas.microsoft.com/office/drawing/2014/main" id="{DE5FD3D6-CA35-48AC-99AD-099349FA2FD1}"/>
                  </a:ext>
                </a:extLst>
              </p:cNvPr>
              <p:cNvGrpSpPr/>
              <p:nvPr/>
            </p:nvGrpSpPr>
            <p:grpSpPr>
              <a:xfrm>
                <a:off x="700220" y="4437908"/>
                <a:ext cx="612000" cy="594000"/>
                <a:chOff x="704675" y="2481040"/>
                <a:chExt cx="612000" cy="594000"/>
              </a:xfrm>
            </p:grpSpPr>
            <p:sp>
              <p:nvSpPr>
                <p:cNvPr id="36" name="フリーフォーム: 図形 30">
                  <a:extLst>
                    <a:ext uri="{FF2B5EF4-FFF2-40B4-BE49-F238E27FC236}">
                      <a16:creationId xmlns="" xmlns:a16="http://schemas.microsoft.com/office/drawing/2014/main" id="{8D63A743-3804-42DF-8AD5-3B5D46FBD3AE}"/>
                    </a:ext>
                  </a:extLst>
                </p:cNvPr>
                <p:cNvSpPr/>
                <p:nvPr/>
              </p:nvSpPr>
              <p:spPr>
                <a:xfrm>
                  <a:off x="704675" y="2481040"/>
                  <a:ext cx="612000" cy="594000"/>
                </a:xfrm>
                <a:custGeom>
                  <a:avLst/>
                  <a:gdLst>
                    <a:gd name="connsiteX0" fmla="*/ 553674 w 3038400"/>
                    <a:gd name="connsiteY0" fmla="*/ 620785 h 2290195"/>
                    <a:gd name="connsiteX1" fmla="*/ 553674 w 3038400"/>
                    <a:gd name="connsiteY1" fmla="*/ 620785 h 2290195"/>
                    <a:gd name="connsiteX2" fmla="*/ 503340 w 3038400"/>
                    <a:gd name="connsiteY2" fmla="*/ 679508 h 2290195"/>
                    <a:gd name="connsiteX3" fmla="*/ 536896 w 3038400"/>
                    <a:gd name="connsiteY3" fmla="*/ 746620 h 2290195"/>
                    <a:gd name="connsiteX4" fmla="*/ 570452 w 3038400"/>
                    <a:gd name="connsiteY4" fmla="*/ 755009 h 2290195"/>
                    <a:gd name="connsiteX5" fmla="*/ 629175 w 3038400"/>
                    <a:gd name="connsiteY5" fmla="*/ 788565 h 2290195"/>
                    <a:gd name="connsiteX6" fmla="*/ 687897 w 3038400"/>
                    <a:gd name="connsiteY6" fmla="*/ 830510 h 2290195"/>
                    <a:gd name="connsiteX7" fmla="*/ 738231 w 3038400"/>
                    <a:gd name="connsiteY7" fmla="*/ 880844 h 2290195"/>
                    <a:gd name="connsiteX8" fmla="*/ 763398 w 3038400"/>
                    <a:gd name="connsiteY8" fmla="*/ 931178 h 2290195"/>
                    <a:gd name="connsiteX9" fmla="*/ 771787 w 3038400"/>
                    <a:gd name="connsiteY9" fmla="*/ 956345 h 2290195"/>
                    <a:gd name="connsiteX10" fmla="*/ 805343 w 3038400"/>
                    <a:gd name="connsiteY10" fmla="*/ 1006679 h 2290195"/>
                    <a:gd name="connsiteX11" fmla="*/ 822121 w 3038400"/>
                    <a:gd name="connsiteY11" fmla="*/ 1040235 h 2290195"/>
                    <a:gd name="connsiteX12" fmla="*/ 838899 w 3038400"/>
                    <a:gd name="connsiteY12" fmla="*/ 1098958 h 2290195"/>
                    <a:gd name="connsiteX13" fmla="*/ 813732 w 3038400"/>
                    <a:gd name="connsiteY13" fmla="*/ 1300294 h 2290195"/>
                    <a:gd name="connsiteX14" fmla="*/ 796954 w 3038400"/>
                    <a:gd name="connsiteY14" fmla="*/ 1350628 h 2290195"/>
                    <a:gd name="connsiteX15" fmla="*/ 746620 w 3038400"/>
                    <a:gd name="connsiteY15" fmla="*/ 1384184 h 2290195"/>
                    <a:gd name="connsiteX16" fmla="*/ 721453 w 3038400"/>
                    <a:gd name="connsiteY16" fmla="*/ 1392573 h 2290195"/>
                    <a:gd name="connsiteX17" fmla="*/ 645952 w 3038400"/>
                    <a:gd name="connsiteY17" fmla="*/ 1434518 h 2290195"/>
                    <a:gd name="connsiteX18" fmla="*/ 595619 w 3038400"/>
                    <a:gd name="connsiteY18" fmla="*/ 1468074 h 2290195"/>
                    <a:gd name="connsiteX19" fmla="*/ 503340 w 3038400"/>
                    <a:gd name="connsiteY19" fmla="*/ 1484852 h 2290195"/>
                    <a:gd name="connsiteX20" fmla="*/ 478173 w 3038400"/>
                    <a:gd name="connsiteY20" fmla="*/ 1493241 h 2290195"/>
                    <a:gd name="connsiteX21" fmla="*/ 218114 w 3038400"/>
                    <a:gd name="connsiteY21" fmla="*/ 1476463 h 2290195"/>
                    <a:gd name="connsiteX22" fmla="*/ 58723 w 3038400"/>
                    <a:gd name="connsiteY22" fmla="*/ 1484852 h 2290195"/>
                    <a:gd name="connsiteX23" fmla="*/ 25167 w 3038400"/>
                    <a:gd name="connsiteY23" fmla="*/ 1535185 h 2290195"/>
                    <a:gd name="connsiteX24" fmla="*/ 0 w 3038400"/>
                    <a:gd name="connsiteY24" fmla="*/ 1619075 h 2290195"/>
                    <a:gd name="connsiteX25" fmla="*/ 8389 w 3038400"/>
                    <a:gd name="connsiteY25" fmla="*/ 1677798 h 2290195"/>
                    <a:gd name="connsiteX26" fmla="*/ 75501 w 3038400"/>
                    <a:gd name="connsiteY26" fmla="*/ 1736521 h 2290195"/>
                    <a:gd name="connsiteX27" fmla="*/ 100668 w 3038400"/>
                    <a:gd name="connsiteY27" fmla="*/ 1753299 h 2290195"/>
                    <a:gd name="connsiteX28" fmla="*/ 159391 w 3038400"/>
                    <a:gd name="connsiteY28" fmla="*/ 1770077 h 2290195"/>
                    <a:gd name="connsiteX29" fmla="*/ 218114 w 3038400"/>
                    <a:gd name="connsiteY29" fmla="*/ 1786855 h 2290195"/>
                    <a:gd name="connsiteX30" fmla="*/ 327171 w 3038400"/>
                    <a:gd name="connsiteY30" fmla="*/ 1778466 h 2290195"/>
                    <a:gd name="connsiteX31" fmla="*/ 461395 w 3038400"/>
                    <a:gd name="connsiteY31" fmla="*/ 1770077 h 2290195"/>
                    <a:gd name="connsiteX32" fmla="*/ 612397 w 3038400"/>
                    <a:gd name="connsiteY32" fmla="*/ 1744910 h 2290195"/>
                    <a:gd name="connsiteX33" fmla="*/ 654341 w 3038400"/>
                    <a:gd name="connsiteY33" fmla="*/ 1736521 h 2290195"/>
                    <a:gd name="connsiteX34" fmla="*/ 704675 w 3038400"/>
                    <a:gd name="connsiteY34" fmla="*/ 1728132 h 2290195"/>
                    <a:gd name="connsiteX35" fmla="*/ 771787 w 3038400"/>
                    <a:gd name="connsiteY35" fmla="*/ 1711354 h 2290195"/>
                    <a:gd name="connsiteX36" fmla="*/ 796954 w 3038400"/>
                    <a:gd name="connsiteY36" fmla="*/ 1694576 h 2290195"/>
                    <a:gd name="connsiteX37" fmla="*/ 847288 w 3038400"/>
                    <a:gd name="connsiteY37" fmla="*/ 1677798 h 2290195"/>
                    <a:gd name="connsiteX38" fmla="*/ 998290 w 3038400"/>
                    <a:gd name="connsiteY38" fmla="*/ 1686187 h 2290195"/>
                    <a:gd name="connsiteX39" fmla="*/ 981512 w 3038400"/>
                    <a:gd name="connsiteY39" fmla="*/ 1719743 h 2290195"/>
                    <a:gd name="connsiteX40" fmla="*/ 998290 w 3038400"/>
                    <a:gd name="connsiteY40" fmla="*/ 1786855 h 2290195"/>
                    <a:gd name="connsiteX41" fmla="*/ 1006679 w 3038400"/>
                    <a:gd name="connsiteY41" fmla="*/ 1904301 h 2290195"/>
                    <a:gd name="connsiteX42" fmla="*/ 1015068 w 3038400"/>
                    <a:gd name="connsiteY42" fmla="*/ 1963024 h 2290195"/>
                    <a:gd name="connsiteX43" fmla="*/ 1040235 w 3038400"/>
                    <a:gd name="connsiteY43" fmla="*/ 1988191 h 2290195"/>
                    <a:gd name="connsiteX44" fmla="*/ 1098958 w 3038400"/>
                    <a:gd name="connsiteY44" fmla="*/ 2004969 h 2290195"/>
                    <a:gd name="connsiteX45" fmla="*/ 1174459 w 3038400"/>
                    <a:gd name="connsiteY45" fmla="*/ 1996580 h 2290195"/>
                    <a:gd name="connsiteX46" fmla="*/ 1216404 w 3038400"/>
                    <a:gd name="connsiteY46" fmla="*/ 1954635 h 2290195"/>
                    <a:gd name="connsiteX47" fmla="*/ 1266738 w 3038400"/>
                    <a:gd name="connsiteY47" fmla="*/ 1887523 h 2290195"/>
                    <a:gd name="connsiteX48" fmla="*/ 1291905 w 3038400"/>
                    <a:gd name="connsiteY48" fmla="*/ 1820411 h 2290195"/>
                    <a:gd name="connsiteX49" fmla="*/ 1392573 w 3038400"/>
                    <a:gd name="connsiteY49" fmla="*/ 1837189 h 2290195"/>
                    <a:gd name="connsiteX50" fmla="*/ 1417740 w 3038400"/>
                    <a:gd name="connsiteY50" fmla="*/ 1853967 h 2290195"/>
                    <a:gd name="connsiteX51" fmla="*/ 1426129 w 3038400"/>
                    <a:gd name="connsiteY51" fmla="*/ 1887523 h 2290195"/>
                    <a:gd name="connsiteX52" fmla="*/ 1442907 w 3038400"/>
                    <a:gd name="connsiteY52" fmla="*/ 2046914 h 2290195"/>
                    <a:gd name="connsiteX53" fmla="*/ 1459685 w 3038400"/>
                    <a:gd name="connsiteY53" fmla="*/ 2130804 h 2290195"/>
                    <a:gd name="connsiteX54" fmla="*/ 1493241 w 3038400"/>
                    <a:gd name="connsiteY54" fmla="*/ 2181138 h 2290195"/>
                    <a:gd name="connsiteX55" fmla="*/ 1526797 w 3038400"/>
                    <a:gd name="connsiteY55" fmla="*/ 2239861 h 2290195"/>
                    <a:gd name="connsiteX56" fmla="*/ 1577130 w 3038400"/>
                    <a:gd name="connsiteY56" fmla="*/ 2273417 h 2290195"/>
                    <a:gd name="connsiteX57" fmla="*/ 1627464 w 3038400"/>
                    <a:gd name="connsiteY57" fmla="*/ 2290195 h 2290195"/>
                    <a:gd name="connsiteX58" fmla="*/ 1694576 w 3038400"/>
                    <a:gd name="connsiteY58" fmla="*/ 2265028 h 2290195"/>
                    <a:gd name="connsiteX59" fmla="*/ 1778466 w 3038400"/>
                    <a:gd name="connsiteY59" fmla="*/ 2155971 h 2290195"/>
                    <a:gd name="connsiteX60" fmla="*/ 1803633 w 3038400"/>
                    <a:gd name="connsiteY60" fmla="*/ 2088859 h 2290195"/>
                    <a:gd name="connsiteX61" fmla="*/ 1812022 w 3038400"/>
                    <a:gd name="connsiteY61" fmla="*/ 2030136 h 2290195"/>
                    <a:gd name="connsiteX62" fmla="*/ 1837189 w 3038400"/>
                    <a:gd name="connsiteY62" fmla="*/ 1853967 h 2290195"/>
                    <a:gd name="connsiteX63" fmla="*/ 1870745 w 3038400"/>
                    <a:gd name="connsiteY63" fmla="*/ 1837189 h 2290195"/>
                    <a:gd name="connsiteX64" fmla="*/ 1979802 w 3038400"/>
                    <a:gd name="connsiteY64" fmla="*/ 1862356 h 2290195"/>
                    <a:gd name="connsiteX65" fmla="*/ 1996580 w 3038400"/>
                    <a:gd name="connsiteY65" fmla="*/ 1887523 h 2290195"/>
                    <a:gd name="connsiteX66" fmla="*/ 2021747 w 3038400"/>
                    <a:gd name="connsiteY66" fmla="*/ 1954635 h 2290195"/>
                    <a:gd name="connsiteX67" fmla="*/ 2030136 w 3038400"/>
                    <a:gd name="connsiteY67" fmla="*/ 1988191 h 2290195"/>
                    <a:gd name="connsiteX68" fmla="*/ 2038525 w 3038400"/>
                    <a:gd name="connsiteY68" fmla="*/ 2013358 h 2290195"/>
                    <a:gd name="connsiteX69" fmla="*/ 2046914 w 3038400"/>
                    <a:gd name="connsiteY69" fmla="*/ 2046914 h 2290195"/>
                    <a:gd name="connsiteX70" fmla="*/ 2055303 w 3038400"/>
                    <a:gd name="connsiteY70" fmla="*/ 2072081 h 2290195"/>
                    <a:gd name="connsiteX71" fmla="*/ 2063692 w 3038400"/>
                    <a:gd name="connsiteY71" fmla="*/ 2105637 h 2290195"/>
                    <a:gd name="connsiteX72" fmla="*/ 2080470 w 3038400"/>
                    <a:gd name="connsiteY72" fmla="*/ 2130804 h 2290195"/>
                    <a:gd name="connsiteX73" fmla="*/ 2139193 w 3038400"/>
                    <a:gd name="connsiteY73" fmla="*/ 2197916 h 2290195"/>
                    <a:gd name="connsiteX74" fmla="*/ 2315362 w 3038400"/>
                    <a:gd name="connsiteY74" fmla="*/ 2147582 h 2290195"/>
                    <a:gd name="connsiteX75" fmla="*/ 2340529 w 3038400"/>
                    <a:gd name="connsiteY75" fmla="*/ 2114026 h 2290195"/>
                    <a:gd name="connsiteX76" fmla="*/ 2348918 w 3038400"/>
                    <a:gd name="connsiteY76" fmla="*/ 2088859 h 2290195"/>
                    <a:gd name="connsiteX77" fmla="*/ 2382474 w 3038400"/>
                    <a:gd name="connsiteY77" fmla="*/ 2038525 h 2290195"/>
                    <a:gd name="connsiteX78" fmla="*/ 2390863 w 3038400"/>
                    <a:gd name="connsiteY78" fmla="*/ 1954635 h 2290195"/>
                    <a:gd name="connsiteX79" fmla="*/ 2399252 w 3038400"/>
                    <a:gd name="connsiteY79" fmla="*/ 1921079 h 2290195"/>
                    <a:gd name="connsiteX80" fmla="*/ 2374085 w 3038400"/>
                    <a:gd name="connsiteY80" fmla="*/ 1728132 h 2290195"/>
                    <a:gd name="connsiteX81" fmla="*/ 2357307 w 3038400"/>
                    <a:gd name="connsiteY81" fmla="*/ 1686187 h 2290195"/>
                    <a:gd name="connsiteX82" fmla="*/ 2323751 w 3038400"/>
                    <a:gd name="connsiteY82" fmla="*/ 1619075 h 2290195"/>
                    <a:gd name="connsiteX83" fmla="*/ 2315362 w 3038400"/>
                    <a:gd name="connsiteY83" fmla="*/ 1593908 h 2290195"/>
                    <a:gd name="connsiteX84" fmla="*/ 2281806 w 3038400"/>
                    <a:gd name="connsiteY84" fmla="*/ 1568741 h 2290195"/>
                    <a:gd name="connsiteX85" fmla="*/ 2248250 w 3038400"/>
                    <a:gd name="connsiteY85" fmla="*/ 1518408 h 2290195"/>
                    <a:gd name="connsiteX86" fmla="*/ 2206305 w 3038400"/>
                    <a:gd name="connsiteY86" fmla="*/ 1476463 h 2290195"/>
                    <a:gd name="connsiteX87" fmla="*/ 2164360 w 3038400"/>
                    <a:gd name="connsiteY87" fmla="*/ 1442907 h 2290195"/>
                    <a:gd name="connsiteX88" fmla="*/ 2147582 w 3038400"/>
                    <a:gd name="connsiteY88" fmla="*/ 1400962 h 2290195"/>
                    <a:gd name="connsiteX89" fmla="*/ 2122415 w 3038400"/>
                    <a:gd name="connsiteY89" fmla="*/ 1375795 h 2290195"/>
                    <a:gd name="connsiteX90" fmla="*/ 2114026 w 3038400"/>
                    <a:gd name="connsiteY90" fmla="*/ 1342239 h 2290195"/>
                    <a:gd name="connsiteX91" fmla="*/ 2105637 w 3038400"/>
                    <a:gd name="connsiteY91" fmla="*/ 1317072 h 2290195"/>
                    <a:gd name="connsiteX92" fmla="*/ 2114026 w 3038400"/>
                    <a:gd name="connsiteY92" fmla="*/ 1258349 h 2290195"/>
                    <a:gd name="connsiteX93" fmla="*/ 2139193 w 3038400"/>
                    <a:gd name="connsiteY93" fmla="*/ 1249960 h 2290195"/>
                    <a:gd name="connsiteX94" fmla="*/ 2164360 w 3038400"/>
                    <a:gd name="connsiteY94" fmla="*/ 1233182 h 2290195"/>
                    <a:gd name="connsiteX95" fmla="*/ 2197916 w 3038400"/>
                    <a:gd name="connsiteY95" fmla="*/ 1216404 h 2290195"/>
                    <a:gd name="connsiteX96" fmla="*/ 2223083 w 3038400"/>
                    <a:gd name="connsiteY96" fmla="*/ 1199626 h 2290195"/>
                    <a:gd name="connsiteX97" fmla="*/ 2256639 w 3038400"/>
                    <a:gd name="connsiteY97" fmla="*/ 1191237 h 2290195"/>
                    <a:gd name="connsiteX98" fmla="*/ 2390863 w 3038400"/>
                    <a:gd name="connsiteY98" fmla="*/ 1157681 h 2290195"/>
                    <a:gd name="connsiteX99" fmla="*/ 2424419 w 3038400"/>
                    <a:gd name="connsiteY99" fmla="*/ 1149292 h 2290195"/>
                    <a:gd name="connsiteX100" fmla="*/ 2575420 w 3038400"/>
                    <a:gd name="connsiteY100" fmla="*/ 1140903 h 2290195"/>
                    <a:gd name="connsiteX101" fmla="*/ 2634143 w 3038400"/>
                    <a:gd name="connsiteY101" fmla="*/ 1132514 h 2290195"/>
                    <a:gd name="connsiteX102" fmla="*/ 2751589 w 3038400"/>
                    <a:gd name="connsiteY102" fmla="*/ 1115736 h 2290195"/>
                    <a:gd name="connsiteX103" fmla="*/ 2793534 w 3038400"/>
                    <a:gd name="connsiteY103" fmla="*/ 1098958 h 2290195"/>
                    <a:gd name="connsiteX104" fmla="*/ 2885813 w 3038400"/>
                    <a:gd name="connsiteY104" fmla="*/ 1065402 h 2290195"/>
                    <a:gd name="connsiteX105" fmla="*/ 2952925 w 3038400"/>
                    <a:gd name="connsiteY105" fmla="*/ 1040235 h 2290195"/>
                    <a:gd name="connsiteX106" fmla="*/ 2978092 w 3038400"/>
                    <a:gd name="connsiteY106" fmla="*/ 1023457 h 2290195"/>
                    <a:gd name="connsiteX107" fmla="*/ 2994870 w 3038400"/>
                    <a:gd name="connsiteY107" fmla="*/ 998290 h 2290195"/>
                    <a:gd name="connsiteX108" fmla="*/ 3020037 w 3038400"/>
                    <a:gd name="connsiteY108" fmla="*/ 964734 h 2290195"/>
                    <a:gd name="connsiteX109" fmla="*/ 3036815 w 3038400"/>
                    <a:gd name="connsiteY109" fmla="*/ 880844 h 2290195"/>
                    <a:gd name="connsiteX110" fmla="*/ 3011648 w 3038400"/>
                    <a:gd name="connsiteY110" fmla="*/ 738231 h 2290195"/>
                    <a:gd name="connsiteX111" fmla="*/ 2986481 w 3038400"/>
                    <a:gd name="connsiteY111" fmla="*/ 721453 h 2290195"/>
                    <a:gd name="connsiteX112" fmla="*/ 2726422 w 3038400"/>
                    <a:gd name="connsiteY112" fmla="*/ 729842 h 2290195"/>
                    <a:gd name="connsiteX113" fmla="*/ 2625754 w 3038400"/>
                    <a:gd name="connsiteY113" fmla="*/ 763398 h 2290195"/>
                    <a:gd name="connsiteX114" fmla="*/ 2583809 w 3038400"/>
                    <a:gd name="connsiteY114" fmla="*/ 780176 h 2290195"/>
                    <a:gd name="connsiteX115" fmla="*/ 2550253 w 3038400"/>
                    <a:gd name="connsiteY115" fmla="*/ 796954 h 2290195"/>
                    <a:gd name="connsiteX116" fmla="*/ 2525086 w 3038400"/>
                    <a:gd name="connsiteY116" fmla="*/ 805343 h 2290195"/>
                    <a:gd name="connsiteX117" fmla="*/ 2483141 w 3038400"/>
                    <a:gd name="connsiteY117" fmla="*/ 830510 h 2290195"/>
                    <a:gd name="connsiteX118" fmla="*/ 2441197 w 3038400"/>
                    <a:gd name="connsiteY118" fmla="*/ 847288 h 2290195"/>
                    <a:gd name="connsiteX119" fmla="*/ 2390863 w 3038400"/>
                    <a:gd name="connsiteY119" fmla="*/ 864066 h 2290195"/>
                    <a:gd name="connsiteX120" fmla="*/ 2365696 w 3038400"/>
                    <a:gd name="connsiteY120" fmla="*/ 880844 h 2290195"/>
                    <a:gd name="connsiteX121" fmla="*/ 2315362 w 3038400"/>
                    <a:gd name="connsiteY121" fmla="*/ 897622 h 2290195"/>
                    <a:gd name="connsiteX122" fmla="*/ 2164360 w 3038400"/>
                    <a:gd name="connsiteY122" fmla="*/ 939567 h 2290195"/>
                    <a:gd name="connsiteX123" fmla="*/ 2046914 w 3038400"/>
                    <a:gd name="connsiteY123" fmla="*/ 956345 h 2290195"/>
                    <a:gd name="connsiteX124" fmla="*/ 1971413 w 3038400"/>
                    <a:gd name="connsiteY124" fmla="*/ 973123 h 2290195"/>
                    <a:gd name="connsiteX125" fmla="*/ 1828800 w 3038400"/>
                    <a:gd name="connsiteY125" fmla="*/ 964734 h 2290195"/>
                    <a:gd name="connsiteX126" fmla="*/ 1812022 w 3038400"/>
                    <a:gd name="connsiteY126" fmla="*/ 931178 h 2290195"/>
                    <a:gd name="connsiteX127" fmla="*/ 1845578 w 3038400"/>
                    <a:gd name="connsiteY127" fmla="*/ 721453 h 2290195"/>
                    <a:gd name="connsiteX128" fmla="*/ 1879134 w 3038400"/>
                    <a:gd name="connsiteY128" fmla="*/ 687897 h 2290195"/>
                    <a:gd name="connsiteX129" fmla="*/ 1912690 w 3038400"/>
                    <a:gd name="connsiteY129" fmla="*/ 612396 h 2290195"/>
                    <a:gd name="connsiteX130" fmla="*/ 1937857 w 3038400"/>
                    <a:gd name="connsiteY130" fmla="*/ 578841 h 2290195"/>
                    <a:gd name="connsiteX131" fmla="*/ 1954635 w 3038400"/>
                    <a:gd name="connsiteY131" fmla="*/ 553674 h 2290195"/>
                    <a:gd name="connsiteX132" fmla="*/ 1971413 w 3038400"/>
                    <a:gd name="connsiteY132" fmla="*/ 494951 h 2290195"/>
                    <a:gd name="connsiteX133" fmla="*/ 1988191 w 3038400"/>
                    <a:gd name="connsiteY133" fmla="*/ 469784 h 2290195"/>
                    <a:gd name="connsiteX134" fmla="*/ 2004969 w 3038400"/>
                    <a:gd name="connsiteY134" fmla="*/ 394283 h 2290195"/>
                    <a:gd name="connsiteX135" fmla="*/ 1996580 w 3038400"/>
                    <a:gd name="connsiteY135" fmla="*/ 352338 h 2290195"/>
                    <a:gd name="connsiteX136" fmla="*/ 1971413 w 3038400"/>
                    <a:gd name="connsiteY136" fmla="*/ 343949 h 2290195"/>
                    <a:gd name="connsiteX137" fmla="*/ 1828800 w 3038400"/>
                    <a:gd name="connsiteY137" fmla="*/ 352338 h 2290195"/>
                    <a:gd name="connsiteX138" fmla="*/ 1803633 w 3038400"/>
                    <a:gd name="connsiteY138" fmla="*/ 369116 h 2290195"/>
                    <a:gd name="connsiteX139" fmla="*/ 1744910 w 3038400"/>
                    <a:gd name="connsiteY139" fmla="*/ 411061 h 2290195"/>
                    <a:gd name="connsiteX140" fmla="*/ 1711354 w 3038400"/>
                    <a:gd name="connsiteY140" fmla="*/ 436228 h 2290195"/>
                    <a:gd name="connsiteX141" fmla="*/ 1694576 w 3038400"/>
                    <a:gd name="connsiteY141" fmla="*/ 461395 h 2290195"/>
                    <a:gd name="connsiteX142" fmla="*/ 1669409 w 3038400"/>
                    <a:gd name="connsiteY142" fmla="*/ 494951 h 2290195"/>
                    <a:gd name="connsiteX143" fmla="*/ 1652631 w 3038400"/>
                    <a:gd name="connsiteY143" fmla="*/ 528507 h 2290195"/>
                    <a:gd name="connsiteX144" fmla="*/ 1627464 w 3038400"/>
                    <a:gd name="connsiteY144" fmla="*/ 570452 h 2290195"/>
                    <a:gd name="connsiteX145" fmla="*/ 1593908 w 3038400"/>
                    <a:gd name="connsiteY145" fmla="*/ 620785 h 2290195"/>
                    <a:gd name="connsiteX146" fmla="*/ 1585519 w 3038400"/>
                    <a:gd name="connsiteY146" fmla="*/ 645952 h 2290195"/>
                    <a:gd name="connsiteX147" fmla="*/ 1518408 w 3038400"/>
                    <a:gd name="connsiteY147" fmla="*/ 713064 h 2290195"/>
                    <a:gd name="connsiteX148" fmla="*/ 1493241 w 3038400"/>
                    <a:gd name="connsiteY148" fmla="*/ 729842 h 2290195"/>
                    <a:gd name="connsiteX149" fmla="*/ 1468074 w 3038400"/>
                    <a:gd name="connsiteY149" fmla="*/ 738231 h 2290195"/>
                    <a:gd name="connsiteX150" fmla="*/ 1442907 w 3038400"/>
                    <a:gd name="connsiteY150" fmla="*/ 721453 h 2290195"/>
                    <a:gd name="connsiteX151" fmla="*/ 1434518 w 3038400"/>
                    <a:gd name="connsiteY151" fmla="*/ 696286 h 2290195"/>
                    <a:gd name="connsiteX152" fmla="*/ 1409351 w 3038400"/>
                    <a:gd name="connsiteY152" fmla="*/ 637563 h 2290195"/>
                    <a:gd name="connsiteX153" fmla="*/ 1417740 w 3038400"/>
                    <a:gd name="connsiteY153" fmla="*/ 503340 h 2290195"/>
                    <a:gd name="connsiteX154" fmla="*/ 1426129 w 3038400"/>
                    <a:gd name="connsiteY154" fmla="*/ 478173 h 2290195"/>
                    <a:gd name="connsiteX155" fmla="*/ 1442907 w 3038400"/>
                    <a:gd name="connsiteY155" fmla="*/ 436228 h 2290195"/>
                    <a:gd name="connsiteX156" fmla="*/ 1468074 w 3038400"/>
                    <a:gd name="connsiteY156" fmla="*/ 402672 h 2290195"/>
                    <a:gd name="connsiteX157" fmla="*/ 1484852 w 3038400"/>
                    <a:gd name="connsiteY157" fmla="*/ 360727 h 2290195"/>
                    <a:gd name="connsiteX158" fmla="*/ 1501630 w 3038400"/>
                    <a:gd name="connsiteY158" fmla="*/ 327171 h 2290195"/>
                    <a:gd name="connsiteX159" fmla="*/ 1510019 w 3038400"/>
                    <a:gd name="connsiteY159" fmla="*/ 293615 h 2290195"/>
                    <a:gd name="connsiteX160" fmla="*/ 1526797 w 3038400"/>
                    <a:gd name="connsiteY160" fmla="*/ 251670 h 2290195"/>
                    <a:gd name="connsiteX161" fmla="*/ 1535186 w 3038400"/>
                    <a:gd name="connsiteY161" fmla="*/ 201336 h 2290195"/>
                    <a:gd name="connsiteX162" fmla="*/ 1535186 w 3038400"/>
                    <a:gd name="connsiteY162" fmla="*/ 41945 h 2290195"/>
                    <a:gd name="connsiteX163" fmla="*/ 1459685 w 3038400"/>
                    <a:gd name="connsiteY163" fmla="*/ 0 h 2290195"/>
                    <a:gd name="connsiteX164" fmla="*/ 1308683 w 3038400"/>
                    <a:gd name="connsiteY164" fmla="*/ 8389 h 2290195"/>
                    <a:gd name="connsiteX165" fmla="*/ 1258349 w 3038400"/>
                    <a:gd name="connsiteY165" fmla="*/ 25167 h 2290195"/>
                    <a:gd name="connsiteX166" fmla="*/ 1182848 w 3038400"/>
                    <a:gd name="connsiteY166" fmla="*/ 92279 h 2290195"/>
                    <a:gd name="connsiteX167" fmla="*/ 1174459 w 3038400"/>
                    <a:gd name="connsiteY167" fmla="*/ 117446 h 2290195"/>
                    <a:gd name="connsiteX168" fmla="*/ 1157681 w 3038400"/>
                    <a:gd name="connsiteY168" fmla="*/ 142613 h 2290195"/>
                    <a:gd name="connsiteX169" fmla="*/ 1140903 w 3038400"/>
                    <a:gd name="connsiteY169" fmla="*/ 192947 h 2290195"/>
                    <a:gd name="connsiteX170" fmla="*/ 1157681 w 3038400"/>
                    <a:gd name="connsiteY170" fmla="*/ 343949 h 2290195"/>
                    <a:gd name="connsiteX171" fmla="*/ 1191237 w 3038400"/>
                    <a:gd name="connsiteY171" fmla="*/ 402672 h 2290195"/>
                    <a:gd name="connsiteX172" fmla="*/ 1199626 w 3038400"/>
                    <a:gd name="connsiteY172" fmla="*/ 436228 h 2290195"/>
                    <a:gd name="connsiteX173" fmla="*/ 1216404 w 3038400"/>
                    <a:gd name="connsiteY173" fmla="*/ 469784 h 2290195"/>
                    <a:gd name="connsiteX174" fmla="*/ 1224793 w 3038400"/>
                    <a:gd name="connsiteY174" fmla="*/ 494951 h 2290195"/>
                    <a:gd name="connsiteX175" fmla="*/ 1216404 w 3038400"/>
                    <a:gd name="connsiteY175" fmla="*/ 679508 h 2290195"/>
                    <a:gd name="connsiteX176" fmla="*/ 1191237 w 3038400"/>
                    <a:gd name="connsiteY176" fmla="*/ 729842 h 2290195"/>
                    <a:gd name="connsiteX177" fmla="*/ 1157681 w 3038400"/>
                    <a:gd name="connsiteY177" fmla="*/ 755009 h 2290195"/>
                    <a:gd name="connsiteX178" fmla="*/ 1082180 w 3038400"/>
                    <a:gd name="connsiteY178" fmla="*/ 796954 h 2290195"/>
                    <a:gd name="connsiteX179" fmla="*/ 864066 w 3038400"/>
                    <a:gd name="connsiteY179" fmla="*/ 788565 h 2290195"/>
                    <a:gd name="connsiteX180" fmla="*/ 838899 w 3038400"/>
                    <a:gd name="connsiteY180" fmla="*/ 780176 h 2290195"/>
                    <a:gd name="connsiteX181" fmla="*/ 813732 w 3038400"/>
                    <a:gd name="connsiteY181" fmla="*/ 763398 h 2290195"/>
                    <a:gd name="connsiteX182" fmla="*/ 780176 w 3038400"/>
                    <a:gd name="connsiteY182" fmla="*/ 746620 h 2290195"/>
                    <a:gd name="connsiteX183" fmla="*/ 755009 w 3038400"/>
                    <a:gd name="connsiteY183" fmla="*/ 729842 h 2290195"/>
                    <a:gd name="connsiteX184" fmla="*/ 729842 w 3038400"/>
                    <a:gd name="connsiteY184" fmla="*/ 721453 h 2290195"/>
                    <a:gd name="connsiteX185" fmla="*/ 704675 w 3038400"/>
                    <a:gd name="connsiteY185" fmla="*/ 704675 h 2290195"/>
                    <a:gd name="connsiteX186" fmla="*/ 654341 w 3038400"/>
                    <a:gd name="connsiteY186" fmla="*/ 687897 h 2290195"/>
                    <a:gd name="connsiteX187" fmla="*/ 629175 w 3038400"/>
                    <a:gd name="connsiteY187" fmla="*/ 671119 h 2290195"/>
                    <a:gd name="connsiteX188" fmla="*/ 570452 w 3038400"/>
                    <a:gd name="connsiteY188" fmla="*/ 654341 h 2290195"/>
                    <a:gd name="connsiteX189" fmla="*/ 553674 w 3038400"/>
                    <a:gd name="connsiteY189" fmla="*/ 620785 h 22901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</a:cxnLst>
                  <a:rect l="l" t="t" r="r" b="b"/>
                  <a:pathLst>
                    <a:path w="3038400" h="2290195">
                      <a:moveTo>
                        <a:pt x="553674" y="620785"/>
                      </a:moveTo>
                      <a:lnTo>
                        <a:pt x="553674" y="620785"/>
                      </a:lnTo>
                      <a:cubicBezTo>
                        <a:pt x="536896" y="640359"/>
                        <a:pt x="513256" y="655710"/>
                        <a:pt x="503340" y="679508"/>
                      </a:cubicBezTo>
                      <a:cubicBezTo>
                        <a:pt x="493480" y="703173"/>
                        <a:pt x="518767" y="736261"/>
                        <a:pt x="536896" y="746620"/>
                      </a:cubicBezTo>
                      <a:cubicBezTo>
                        <a:pt x="546906" y="752340"/>
                        <a:pt x="559267" y="752213"/>
                        <a:pt x="570452" y="755009"/>
                      </a:cubicBezTo>
                      <a:cubicBezTo>
                        <a:pt x="631774" y="795890"/>
                        <a:pt x="554663" y="745986"/>
                        <a:pt x="629175" y="788565"/>
                      </a:cubicBezTo>
                      <a:cubicBezTo>
                        <a:pt x="641604" y="795667"/>
                        <a:pt x="680072" y="823468"/>
                        <a:pt x="687897" y="830510"/>
                      </a:cubicBezTo>
                      <a:cubicBezTo>
                        <a:pt x="705534" y="846383"/>
                        <a:pt x="738231" y="880844"/>
                        <a:pt x="738231" y="880844"/>
                      </a:cubicBezTo>
                      <a:cubicBezTo>
                        <a:pt x="759317" y="944102"/>
                        <a:pt x="730873" y="866129"/>
                        <a:pt x="763398" y="931178"/>
                      </a:cubicBezTo>
                      <a:cubicBezTo>
                        <a:pt x="767353" y="939087"/>
                        <a:pt x="767493" y="948615"/>
                        <a:pt x="771787" y="956345"/>
                      </a:cubicBezTo>
                      <a:cubicBezTo>
                        <a:pt x="781580" y="973972"/>
                        <a:pt x="796325" y="988643"/>
                        <a:pt x="805343" y="1006679"/>
                      </a:cubicBezTo>
                      <a:cubicBezTo>
                        <a:pt x="810936" y="1017864"/>
                        <a:pt x="817195" y="1028741"/>
                        <a:pt x="822121" y="1040235"/>
                      </a:cubicBezTo>
                      <a:cubicBezTo>
                        <a:pt x="829342" y="1057084"/>
                        <a:pt x="834642" y="1081930"/>
                        <a:pt x="838899" y="1098958"/>
                      </a:cubicBezTo>
                      <a:cubicBezTo>
                        <a:pt x="833207" y="1190037"/>
                        <a:pt x="839256" y="1223723"/>
                        <a:pt x="813732" y="1300294"/>
                      </a:cubicBezTo>
                      <a:cubicBezTo>
                        <a:pt x="808139" y="1317072"/>
                        <a:pt x="811669" y="1340818"/>
                        <a:pt x="796954" y="1350628"/>
                      </a:cubicBezTo>
                      <a:cubicBezTo>
                        <a:pt x="780176" y="1361813"/>
                        <a:pt x="765750" y="1377807"/>
                        <a:pt x="746620" y="1384184"/>
                      </a:cubicBezTo>
                      <a:cubicBezTo>
                        <a:pt x="738231" y="1386980"/>
                        <a:pt x="729183" y="1388279"/>
                        <a:pt x="721453" y="1392573"/>
                      </a:cubicBezTo>
                      <a:cubicBezTo>
                        <a:pt x="634916" y="1440649"/>
                        <a:pt x="702899" y="1415536"/>
                        <a:pt x="645952" y="1434518"/>
                      </a:cubicBezTo>
                      <a:cubicBezTo>
                        <a:pt x="629174" y="1445703"/>
                        <a:pt x="615181" y="1463183"/>
                        <a:pt x="595619" y="1468074"/>
                      </a:cubicBezTo>
                      <a:cubicBezTo>
                        <a:pt x="542880" y="1481259"/>
                        <a:pt x="573477" y="1474832"/>
                        <a:pt x="503340" y="1484852"/>
                      </a:cubicBezTo>
                      <a:cubicBezTo>
                        <a:pt x="494951" y="1487648"/>
                        <a:pt x="487016" y="1493241"/>
                        <a:pt x="478173" y="1493241"/>
                      </a:cubicBezTo>
                      <a:cubicBezTo>
                        <a:pt x="275411" y="1493241"/>
                        <a:pt x="319586" y="1501831"/>
                        <a:pt x="218114" y="1476463"/>
                      </a:cubicBezTo>
                      <a:cubicBezTo>
                        <a:pt x="164984" y="1479259"/>
                        <a:pt x="109622" y="1469361"/>
                        <a:pt x="58723" y="1484852"/>
                      </a:cubicBezTo>
                      <a:cubicBezTo>
                        <a:pt x="39432" y="1490723"/>
                        <a:pt x="25167" y="1535185"/>
                        <a:pt x="25167" y="1535185"/>
                      </a:cubicBezTo>
                      <a:cubicBezTo>
                        <a:pt x="4743" y="1596457"/>
                        <a:pt x="12678" y="1568361"/>
                        <a:pt x="0" y="1619075"/>
                      </a:cubicBezTo>
                      <a:cubicBezTo>
                        <a:pt x="2796" y="1638649"/>
                        <a:pt x="2707" y="1658859"/>
                        <a:pt x="8389" y="1677798"/>
                      </a:cubicBezTo>
                      <a:cubicBezTo>
                        <a:pt x="17128" y="1706926"/>
                        <a:pt x="55228" y="1723005"/>
                        <a:pt x="75501" y="1736521"/>
                      </a:cubicBezTo>
                      <a:cubicBezTo>
                        <a:pt x="83890" y="1742114"/>
                        <a:pt x="91103" y="1750111"/>
                        <a:pt x="100668" y="1753299"/>
                      </a:cubicBezTo>
                      <a:cubicBezTo>
                        <a:pt x="161010" y="1773413"/>
                        <a:pt x="85655" y="1749010"/>
                        <a:pt x="159391" y="1770077"/>
                      </a:cubicBezTo>
                      <a:cubicBezTo>
                        <a:pt x="243636" y="1794147"/>
                        <a:pt x="113213" y="1760630"/>
                        <a:pt x="218114" y="1786855"/>
                      </a:cubicBezTo>
                      <a:lnTo>
                        <a:pt x="327171" y="1778466"/>
                      </a:lnTo>
                      <a:cubicBezTo>
                        <a:pt x="371893" y="1775382"/>
                        <a:pt x="416721" y="1773800"/>
                        <a:pt x="461395" y="1770077"/>
                      </a:cubicBezTo>
                      <a:cubicBezTo>
                        <a:pt x="522729" y="1764966"/>
                        <a:pt x="549502" y="1757489"/>
                        <a:pt x="612397" y="1744910"/>
                      </a:cubicBezTo>
                      <a:cubicBezTo>
                        <a:pt x="626378" y="1742114"/>
                        <a:pt x="640277" y="1738865"/>
                        <a:pt x="654341" y="1736521"/>
                      </a:cubicBezTo>
                      <a:cubicBezTo>
                        <a:pt x="671119" y="1733725"/>
                        <a:pt x="688043" y="1731696"/>
                        <a:pt x="704675" y="1728132"/>
                      </a:cubicBezTo>
                      <a:cubicBezTo>
                        <a:pt x="727222" y="1723300"/>
                        <a:pt x="771787" y="1711354"/>
                        <a:pt x="771787" y="1711354"/>
                      </a:cubicBezTo>
                      <a:cubicBezTo>
                        <a:pt x="780176" y="1705761"/>
                        <a:pt x="787741" y="1698671"/>
                        <a:pt x="796954" y="1694576"/>
                      </a:cubicBezTo>
                      <a:cubicBezTo>
                        <a:pt x="813115" y="1687393"/>
                        <a:pt x="847288" y="1677798"/>
                        <a:pt x="847288" y="1677798"/>
                      </a:cubicBezTo>
                      <a:lnTo>
                        <a:pt x="998290" y="1686187"/>
                      </a:lnTo>
                      <a:cubicBezTo>
                        <a:pt x="1010226" y="1689917"/>
                        <a:pt x="982893" y="1707314"/>
                        <a:pt x="981512" y="1719743"/>
                      </a:cubicBezTo>
                      <a:cubicBezTo>
                        <a:pt x="979825" y="1734928"/>
                        <a:pt x="992717" y="1770135"/>
                        <a:pt x="998290" y="1786855"/>
                      </a:cubicBezTo>
                      <a:cubicBezTo>
                        <a:pt x="1001086" y="1826004"/>
                        <a:pt x="1002958" y="1865229"/>
                        <a:pt x="1006679" y="1904301"/>
                      </a:cubicBezTo>
                      <a:cubicBezTo>
                        <a:pt x="1008554" y="1923985"/>
                        <a:pt x="1007724" y="1944665"/>
                        <a:pt x="1015068" y="1963024"/>
                      </a:cubicBezTo>
                      <a:cubicBezTo>
                        <a:pt x="1019474" y="1974039"/>
                        <a:pt x="1030364" y="1981610"/>
                        <a:pt x="1040235" y="1988191"/>
                      </a:cubicBezTo>
                      <a:cubicBezTo>
                        <a:pt x="1047456" y="1993005"/>
                        <a:pt x="1094483" y="2003850"/>
                        <a:pt x="1098958" y="2004969"/>
                      </a:cubicBezTo>
                      <a:cubicBezTo>
                        <a:pt x="1124125" y="2002173"/>
                        <a:pt x="1149893" y="2002721"/>
                        <a:pt x="1174459" y="1996580"/>
                      </a:cubicBezTo>
                      <a:cubicBezTo>
                        <a:pt x="1200362" y="1990104"/>
                        <a:pt x="1201686" y="1972296"/>
                        <a:pt x="1216404" y="1954635"/>
                      </a:cubicBezTo>
                      <a:cubicBezTo>
                        <a:pt x="1268828" y="1891727"/>
                        <a:pt x="1213852" y="1975666"/>
                        <a:pt x="1266738" y="1887523"/>
                      </a:cubicBezTo>
                      <a:cubicBezTo>
                        <a:pt x="1267767" y="1882377"/>
                        <a:pt x="1273820" y="1824430"/>
                        <a:pt x="1291905" y="1820411"/>
                      </a:cubicBezTo>
                      <a:cubicBezTo>
                        <a:pt x="1301763" y="1818220"/>
                        <a:pt x="1376655" y="1834005"/>
                        <a:pt x="1392573" y="1837189"/>
                      </a:cubicBezTo>
                      <a:cubicBezTo>
                        <a:pt x="1400962" y="1842782"/>
                        <a:pt x="1412147" y="1845578"/>
                        <a:pt x="1417740" y="1853967"/>
                      </a:cubicBezTo>
                      <a:cubicBezTo>
                        <a:pt x="1424135" y="1863560"/>
                        <a:pt x="1424699" y="1876082"/>
                        <a:pt x="1426129" y="1887523"/>
                      </a:cubicBezTo>
                      <a:cubicBezTo>
                        <a:pt x="1440559" y="2002962"/>
                        <a:pt x="1427173" y="1957754"/>
                        <a:pt x="1442907" y="2046914"/>
                      </a:cubicBezTo>
                      <a:cubicBezTo>
                        <a:pt x="1447863" y="2074997"/>
                        <a:pt x="1443867" y="2107076"/>
                        <a:pt x="1459685" y="2130804"/>
                      </a:cubicBezTo>
                      <a:cubicBezTo>
                        <a:pt x="1470870" y="2147582"/>
                        <a:pt x="1484223" y="2163102"/>
                        <a:pt x="1493241" y="2181138"/>
                      </a:cubicBezTo>
                      <a:cubicBezTo>
                        <a:pt x="1498187" y="2191029"/>
                        <a:pt x="1516257" y="2230638"/>
                        <a:pt x="1526797" y="2239861"/>
                      </a:cubicBezTo>
                      <a:cubicBezTo>
                        <a:pt x="1541972" y="2253139"/>
                        <a:pt x="1558000" y="2267040"/>
                        <a:pt x="1577130" y="2273417"/>
                      </a:cubicBezTo>
                      <a:lnTo>
                        <a:pt x="1627464" y="2290195"/>
                      </a:lnTo>
                      <a:cubicBezTo>
                        <a:pt x="1650834" y="2285521"/>
                        <a:pt x="1677671" y="2285690"/>
                        <a:pt x="1694576" y="2265028"/>
                      </a:cubicBezTo>
                      <a:cubicBezTo>
                        <a:pt x="1827570" y="2102480"/>
                        <a:pt x="1684882" y="2249555"/>
                        <a:pt x="1778466" y="2155971"/>
                      </a:cubicBezTo>
                      <a:cubicBezTo>
                        <a:pt x="1780612" y="2150606"/>
                        <a:pt x="1801003" y="2102010"/>
                        <a:pt x="1803633" y="2088859"/>
                      </a:cubicBezTo>
                      <a:cubicBezTo>
                        <a:pt x="1807511" y="2069470"/>
                        <a:pt x="1809226" y="2049710"/>
                        <a:pt x="1812022" y="2030136"/>
                      </a:cubicBezTo>
                      <a:cubicBezTo>
                        <a:pt x="1812283" y="2025445"/>
                        <a:pt x="1794185" y="1889804"/>
                        <a:pt x="1837189" y="1853967"/>
                      </a:cubicBezTo>
                      <a:cubicBezTo>
                        <a:pt x="1846796" y="1845961"/>
                        <a:pt x="1859560" y="1842782"/>
                        <a:pt x="1870745" y="1837189"/>
                      </a:cubicBezTo>
                      <a:cubicBezTo>
                        <a:pt x="1914547" y="1841569"/>
                        <a:pt x="1949234" y="1831788"/>
                        <a:pt x="1979802" y="1862356"/>
                      </a:cubicBezTo>
                      <a:cubicBezTo>
                        <a:pt x="1986931" y="1869485"/>
                        <a:pt x="1990987" y="1879134"/>
                        <a:pt x="1996580" y="1887523"/>
                      </a:cubicBezTo>
                      <a:cubicBezTo>
                        <a:pt x="2017857" y="1993906"/>
                        <a:pt x="1989345" y="1879030"/>
                        <a:pt x="2021747" y="1954635"/>
                      </a:cubicBezTo>
                      <a:cubicBezTo>
                        <a:pt x="2026289" y="1965232"/>
                        <a:pt x="2026969" y="1977105"/>
                        <a:pt x="2030136" y="1988191"/>
                      </a:cubicBezTo>
                      <a:cubicBezTo>
                        <a:pt x="2032565" y="1996694"/>
                        <a:pt x="2036096" y="2004855"/>
                        <a:pt x="2038525" y="2013358"/>
                      </a:cubicBezTo>
                      <a:cubicBezTo>
                        <a:pt x="2041692" y="2024444"/>
                        <a:pt x="2043747" y="2035828"/>
                        <a:pt x="2046914" y="2046914"/>
                      </a:cubicBezTo>
                      <a:cubicBezTo>
                        <a:pt x="2049343" y="2055417"/>
                        <a:pt x="2052874" y="2063578"/>
                        <a:pt x="2055303" y="2072081"/>
                      </a:cubicBezTo>
                      <a:cubicBezTo>
                        <a:pt x="2058470" y="2083167"/>
                        <a:pt x="2059150" y="2095040"/>
                        <a:pt x="2063692" y="2105637"/>
                      </a:cubicBezTo>
                      <a:cubicBezTo>
                        <a:pt x="2067664" y="2114904"/>
                        <a:pt x="2074421" y="2122738"/>
                        <a:pt x="2080470" y="2130804"/>
                      </a:cubicBezTo>
                      <a:cubicBezTo>
                        <a:pt x="2111195" y="2171771"/>
                        <a:pt x="2108151" y="2166874"/>
                        <a:pt x="2139193" y="2197916"/>
                      </a:cubicBezTo>
                      <a:cubicBezTo>
                        <a:pt x="2273509" y="2189521"/>
                        <a:pt x="2250382" y="2220684"/>
                        <a:pt x="2315362" y="2147582"/>
                      </a:cubicBezTo>
                      <a:cubicBezTo>
                        <a:pt x="2324651" y="2137132"/>
                        <a:pt x="2332140" y="2125211"/>
                        <a:pt x="2340529" y="2114026"/>
                      </a:cubicBezTo>
                      <a:cubicBezTo>
                        <a:pt x="2343325" y="2105637"/>
                        <a:pt x="2344624" y="2096589"/>
                        <a:pt x="2348918" y="2088859"/>
                      </a:cubicBezTo>
                      <a:cubicBezTo>
                        <a:pt x="2358711" y="2071232"/>
                        <a:pt x="2382474" y="2038525"/>
                        <a:pt x="2382474" y="2038525"/>
                      </a:cubicBezTo>
                      <a:cubicBezTo>
                        <a:pt x="2385270" y="2010562"/>
                        <a:pt x="2386889" y="1982455"/>
                        <a:pt x="2390863" y="1954635"/>
                      </a:cubicBezTo>
                      <a:cubicBezTo>
                        <a:pt x="2392494" y="1943221"/>
                        <a:pt x="2399252" y="1932609"/>
                        <a:pt x="2399252" y="1921079"/>
                      </a:cubicBezTo>
                      <a:cubicBezTo>
                        <a:pt x="2399252" y="1841366"/>
                        <a:pt x="2395616" y="1798107"/>
                        <a:pt x="2374085" y="1728132"/>
                      </a:cubicBezTo>
                      <a:cubicBezTo>
                        <a:pt x="2369656" y="1713739"/>
                        <a:pt x="2362594" y="1700287"/>
                        <a:pt x="2357307" y="1686187"/>
                      </a:cubicBezTo>
                      <a:cubicBezTo>
                        <a:pt x="2328931" y="1610518"/>
                        <a:pt x="2380814" y="1733201"/>
                        <a:pt x="2323751" y="1619075"/>
                      </a:cubicBezTo>
                      <a:cubicBezTo>
                        <a:pt x="2319796" y="1611166"/>
                        <a:pt x="2321023" y="1600701"/>
                        <a:pt x="2315362" y="1593908"/>
                      </a:cubicBezTo>
                      <a:cubicBezTo>
                        <a:pt x="2306411" y="1583167"/>
                        <a:pt x="2291095" y="1579191"/>
                        <a:pt x="2281806" y="1568741"/>
                      </a:cubicBezTo>
                      <a:cubicBezTo>
                        <a:pt x="2268409" y="1553670"/>
                        <a:pt x="2262508" y="1532666"/>
                        <a:pt x="2248250" y="1518408"/>
                      </a:cubicBezTo>
                      <a:cubicBezTo>
                        <a:pt x="2234268" y="1504426"/>
                        <a:pt x="2219326" y="1491344"/>
                        <a:pt x="2206305" y="1476463"/>
                      </a:cubicBezTo>
                      <a:cubicBezTo>
                        <a:pt x="2175056" y="1440750"/>
                        <a:pt x="2207482" y="1457281"/>
                        <a:pt x="2164360" y="1442907"/>
                      </a:cubicBezTo>
                      <a:cubicBezTo>
                        <a:pt x="2158767" y="1428925"/>
                        <a:pt x="2155563" y="1413732"/>
                        <a:pt x="2147582" y="1400962"/>
                      </a:cubicBezTo>
                      <a:cubicBezTo>
                        <a:pt x="2141294" y="1390901"/>
                        <a:pt x="2128301" y="1386096"/>
                        <a:pt x="2122415" y="1375795"/>
                      </a:cubicBezTo>
                      <a:cubicBezTo>
                        <a:pt x="2116695" y="1365785"/>
                        <a:pt x="2117193" y="1353325"/>
                        <a:pt x="2114026" y="1342239"/>
                      </a:cubicBezTo>
                      <a:cubicBezTo>
                        <a:pt x="2111597" y="1333736"/>
                        <a:pt x="2108433" y="1325461"/>
                        <a:pt x="2105637" y="1317072"/>
                      </a:cubicBezTo>
                      <a:cubicBezTo>
                        <a:pt x="2108433" y="1297498"/>
                        <a:pt x="2105183" y="1276035"/>
                        <a:pt x="2114026" y="1258349"/>
                      </a:cubicBezTo>
                      <a:cubicBezTo>
                        <a:pt x="2117981" y="1250440"/>
                        <a:pt x="2131284" y="1253915"/>
                        <a:pt x="2139193" y="1249960"/>
                      </a:cubicBezTo>
                      <a:cubicBezTo>
                        <a:pt x="2148211" y="1245451"/>
                        <a:pt x="2155606" y="1238184"/>
                        <a:pt x="2164360" y="1233182"/>
                      </a:cubicBezTo>
                      <a:cubicBezTo>
                        <a:pt x="2175218" y="1226977"/>
                        <a:pt x="2187058" y="1222609"/>
                        <a:pt x="2197916" y="1216404"/>
                      </a:cubicBezTo>
                      <a:cubicBezTo>
                        <a:pt x="2206670" y="1211402"/>
                        <a:pt x="2213816" y="1203598"/>
                        <a:pt x="2223083" y="1199626"/>
                      </a:cubicBezTo>
                      <a:cubicBezTo>
                        <a:pt x="2233680" y="1195084"/>
                        <a:pt x="2245619" y="1194628"/>
                        <a:pt x="2256639" y="1191237"/>
                      </a:cubicBezTo>
                      <a:cubicBezTo>
                        <a:pt x="2405391" y="1145467"/>
                        <a:pt x="2265262" y="1180518"/>
                        <a:pt x="2390863" y="1157681"/>
                      </a:cubicBezTo>
                      <a:cubicBezTo>
                        <a:pt x="2402207" y="1155619"/>
                        <a:pt x="2412937" y="1150336"/>
                        <a:pt x="2424419" y="1149292"/>
                      </a:cubicBezTo>
                      <a:cubicBezTo>
                        <a:pt x="2474623" y="1144728"/>
                        <a:pt x="2525086" y="1143699"/>
                        <a:pt x="2575420" y="1140903"/>
                      </a:cubicBezTo>
                      <a:cubicBezTo>
                        <a:pt x="2594994" y="1138107"/>
                        <a:pt x="2614505" y="1134824"/>
                        <a:pt x="2634143" y="1132514"/>
                      </a:cubicBezTo>
                      <a:cubicBezTo>
                        <a:pt x="2680031" y="1127115"/>
                        <a:pt x="2711067" y="1129243"/>
                        <a:pt x="2751589" y="1115736"/>
                      </a:cubicBezTo>
                      <a:cubicBezTo>
                        <a:pt x="2765875" y="1110974"/>
                        <a:pt x="2779382" y="1104104"/>
                        <a:pt x="2793534" y="1098958"/>
                      </a:cubicBezTo>
                      <a:cubicBezTo>
                        <a:pt x="2844686" y="1080357"/>
                        <a:pt x="2838915" y="1086245"/>
                        <a:pt x="2885813" y="1065402"/>
                      </a:cubicBezTo>
                      <a:cubicBezTo>
                        <a:pt x="2942215" y="1040334"/>
                        <a:pt x="2895681" y="1054546"/>
                        <a:pt x="2952925" y="1040235"/>
                      </a:cubicBezTo>
                      <a:cubicBezTo>
                        <a:pt x="2961314" y="1034642"/>
                        <a:pt x="2970963" y="1030586"/>
                        <a:pt x="2978092" y="1023457"/>
                      </a:cubicBezTo>
                      <a:cubicBezTo>
                        <a:pt x="2985221" y="1016328"/>
                        <a:pt x="2989010" y="1006494"/>
                        <a:pt x="2994870" y="998290"/>
                      </a:cubicBezTo>
                      <a:cubicBezTo>
                        <a:pt x="3002997" y="986913"/>
                        <a:pt x="3011648" y="975919"/>
                        <a:pt x="3020037" y="964734"/>
                      </a:cubicBezTo>
                      <a:cubicBezTo>
                        <a:pt x="3030368" y="933741"/>
                        <a:pt x="3036815" y="919402"/>
                        <a:pt x="3036815" y="880844"/>
                      </a:cubicBezTo>
                      <a:cubicBezTo>
                        <a:pt x="3036815" y="837480"/>
                        <a:pt x="3047858" y="774441"/>
                        <a:pt x="3011648" y="738231"/>
                      </a:cubicBezTo>
                      <a:cubicBezTo>
                        <a:pt x="3004519" y="731102"/>
                        <a:pt x="2994870" y="727046"/>
                        <a:pt x="2986481" y="721453"/>
                      </a:cubicBezTo>
                      <a:cubicBezTo>
                        <a:pt x="2899795" y="724249"/>
                        <a:pt x="2812573" y="719824"/>
                        <a:pt x="2726422" y="729842"/>
                      </a:cubicBezTo>
                      <a:cubicBezTo>
                        <a:pt x="2691288" y="733927"/>
                        <a:pt x="2658595" y="750261"/>
                        <a:pt x="2625754" y="763398"/>
                      </a:cubicBezTo>
                      <a:cubicBezTo>
                        <a:pt x="2611772" y="768991"/>
                        <a:pt x="2597570" y="774060"/>
                        <a:pt x="2583809" y="780176"/>
                      </a:cubicBezTo>
                      <a:cubicBezTo>
                        <a:pt x="2572381" y="785255"/>
                        <a:pt x="2561747" y="792028"/>
                        <a:pt x="2550253" y="796954"/>
                      </a:cubicBezTo>
                      <a:cubicBezTo>
                        <a:pt x="2542125" y="800437"/>
                        <a:pt x="2532995" y="801388"/>
                        <a:pt x="2525086" y="805343"/>
                      </a:cubicBezTo>
                      <a:cubicBezTo>
                        <a:pt x="2510502" y="812635"/>
                        <a:pt x="2497725" y="823218"/>
                        <a:pt x="2483141" y="830510"/>
                      </a:cubicBezTo>
                      <a:cubicBezTo>
                        <a:pt x="2469672" y="837244"/>
                        <a:pt x="2455349" y="842142"/>
                        <a:pt x="2441197" y="847288"/>
                      </a:cubicBezTo>
                      <a:cubicBezTo>
                        <a:pt x="2424576" y="853332"/>
                        <a:pt x="2405578" y="854256"/>
                        <a:pt x="2390863" y="864066"/>
                      </a:cubicBezTo>
                      <a:cubicBezTo>
                        <a:pt x="2382474" y="869659"/>
                        <a:pt x="2374909" y="876749"/>
                        <a:pt x="2365696" y="880844"/>
                      </a:cubicBezTo>
                      <a:cubicBezTo>
                        <a:pt x="2349535" y="888027"/>
                        <a:pt x="2331783" y="891054"/>
                        <a:pt x="2315362" y="897622"/>
                      </a:cubicBezTo>
                      <a:cubicBezTo>
                        <a:pt x="2230271" y="931659"/>
                        <a:pt x="2344378" y="913850"/>
                        <a:pt x="2164360" y="939567"/>
                      </a:cubicBezTo>
                      <a:cubicBezTo>
                        <a:pt x="2125211" y="945160"/>
                        <a:pt x="2085279" y="946754"/>
                        <a:pt x="2046914" y="956345"/>
                      </a:cubicBezTo>
                      <a:cubicBezTo>
                        <a:pt x="1999525" y="968192"/>
                        <a:pt x="2024664" y="962473"/>
                        <a:pt x="1971413" y="973123"/>
                      </a:cubicBezTo>
                      <a:cubicBezTo>
                        <a:pt x="1923875" y="970327"/>
                        <a:pt x="1874852" y="976853"/>
                        <a:pt x="1828800" y="964734"/>
                      </a:cubicBezTo>
                      <a:cubicBezTo>
                        <a:pt x="1816706" y="961551"/>
                        <a:pt x="1812022" y="943684"/>
                        <a:pt x="1812022" y="931178"/>
                      </a:cubicBezTo>
                      <a:cubicBezTo>
                        <a:pt x="1812022" y="902230"/>
                        <a:pt x="1806228" y="773920"/>
                        <a:pt x="1845578" y="721453"/>
                      </a:cubicBezTo>
                      <a:cubicBezTo>
                        <a:pt x="1855069" y="708798"/>
                        <a:pt x="1867949" y="699082"/>
                        <a:pt x="1879134" y="687897"/>
                      </a:cubicBezTo>
                      <a:cubicBezTo>
                        <a:pt x="1887973" y="665801"/>
                        <a:pt x="1899628" y="633295"/>
                        <a:pt x="1912690" y="612396"/>
                      </a:cubicBezTo>
                      <a:cubicBezTo>
                        <a:pt x="1920100" y="600540"/>
                        <a:pt x="1929730" y="590218"/>
                        <a:pt x="1937857" y="578841"/>
                      </a:cubicBezTo>
                      <a:cubicBezTo>
                        <a:pt x="1943717" y="570637"/>
                        <a:pt x="1949042" y="562063"/>
                        <a:pt x="1954635" y="553674"/>
                      </a:cubicBezTo>
                      <a:cubicBezTo>
                        <a:pt x="1957323" y="542923"/>
                        <a:pt x="1965396" y="506986"/>
                        <a:pt x="1971413" y="494951"/>
                      </a:cubicBezTo>
                      <a:cubicBezTo>
                        <a:pt x="1975922" y="485933"/>
                        <a:pt x="1982598" y="478173"/>
                        <a:pt x="1988191" y="469784"/>
                      </a:cubicBezTo>
                      <a:cubicBezTo>
                        <a:pt x="1991426" y="456842"/>
                        <a:pt x="2004969" y="404933"/>
                        <a:pt x="2004969" y="394283"/>
                      </a:cubicBezTo>
                      <a:cubicBezTo>
                        <a:pt x="2004969" y="380024"/>
                        <a:pt x="2004489" y="364202"/>
                        <a:pt x="1996580" y="352338"/>
                      </a:cubicBezTo>
                      <a:cubicBezTo>
                        <a:pt x="1991675" y="344980"/>
                        <a:pt x="1979802" y="346745"/>
                        <a:pt x="1971413" y="343949"/>
                      </a:cubicBezTo>
                      <a:cubicBezTo>
                        <a:pt x="1923875" y="346745"/>
                        <a:pt x="1875893" y="345274"/>
                        <a:pt x="1828800" y="352338"/>
                      </a:cubicBezTo>
                      <a:cubicBezTo>
                        <a:pt x="1818829" y="353834"/>
                        <a:pt x="1812387" y="364114"/>
                        <a:pt x="1803633" y="369116"/>
                      </a:cubicBezTo>
                      <a:cubicBezTo>
                        <a:pt x="1730499" y="410907"/>
                        <a:pt x="1806400" y="358355"/>
                        <a:pt x="1744910" y="411061"/>
                      </a:cubicBezTo>
                      <a:cubicBezTo>
                        <a:pt x="1734294" y="420160"/>
                        <a:pt x="1721241" y="426341"/>
                        <a:pt x="1711354" y="436228"/>
                      </a:cubicBezTo>
                      <a:cubicBezTo>
                        <a:pt x="1704225" y="443357"/>
                        <a:pt x="1700436" y="453191"/>
                        <a:pt x="1694576" y="461395"/>
                      </a:cubicBezTo>
                      <a:cubicBezTo>
                        <a:pt x="1686449" y="472772"/>
                        <a:pt x="1676819" y="483095"/>
                        <a:pt x="1669409" y="494951"/>
                      </a:cubicBezTo>
                      <a:cubicBezTo>
                        <a:pt x="1662781" y="505556"/>
                        <a:pt x="1658704" y="517575"/>
                        <a:pt x="1652631" y="528507"/>
                      </a:cubicBezTo>
                      <a:cubicBezTo>
                        <a:pt x="1644712" y="542760"/>
                        <a:pt x="1636218" y="556696"/>
                        <a:pt x="1627464" y="570452"/>
                      </a:cubicBezTo>
                      <a:cubicBezTo>
                        <a:pt x="1616638" y="587464"/>
                        <a:pt x="1593908" y="620785"/>
                        <a:pt x="1593908" y="620785"/>
                      </a:cubicBezTo>
                      <a:cubicBezTo>
                        <a:pt x="1591112" y="629174"/>
                        <a:pt x="1589906" y="638274"/>
                        <a:pt x="1585519" y="645952"/>
                      </a:cubicBezTo>
                      <a:cubicBezTo>
                        <a:pt x="1566636" y="678997"/>
                        <a:pt x="1549465" y="689771"/>
                        <a:pt x="1518408" y="713064"/>
                      </a:cubicBezTo>
                      <a:cubicBezTo>
                        <a:pt x="1510342" y="719113"/>
                        <a:pt x="1502259" y="725333"/>
                        <a:pt x="1493241" y="729842"/>
                      </a:cubicBezTo>
                      <a:cubicBezTo>
                        <a:pt x="1485332" y="733797"/>
                        <a:pt x="1476463" y="735435"/>
                        <a:pt x="1468074" y="738231"/>
                      </a:cubicBezTo>
                      <a:cubicBezTo>
                        <a:pt x="1459685" y="732638"/>
                        <a:pt x="1449205" y="729326"/>
                        <a:pt x="1442907" y="721453"/>
                      </a:cubicBezTo>
                      <a:cubicBezTo>
                        <a:pt x="1437383" y="714548"/>
                        <a:pt x="1438001" y="704414"/>
                        <a:pt x="1434518" y="696286"/>
                      </a:cubicBezTo>
                      <a:cubicBezTo>
                        <a:pt x="1403419" y="623722"/>
                        <a:pt x="1429025" y="696584"/>
                        <a:pt x="1409351" y="637563"/>
                      </a:cubicBezTo>
                      <a:cubicBezTo>
                        <a:pt x="1412147" y="592822"/>
                        <a:pt x="1413047" y="547922"/>
                        <a:pt x="1417740" y="503340"/>
                      </a:cubicBezTo>
                      <a:cubicBezTo>
                        <a:pt x="1418666" y="494546"/>
                        <a:pt x="1423024" y="486453"/>
                        <a:pt x="1426129" y="478173"/>
                      </a:cubicBezTo>
                      <a:cubicBezTo>
                        <a:pt x="1431416" y="464073"/>
                        <a:pt x="1435594" y="449392"/>
                        <a:pt x="1442907" y="436228"/>
                      </a:cubicBezTo>
                      <a:cubicBezTo>
                        <a:pt x="1449697" y="424006"/>
                        <a:pt x="1461284" y="414894"/>
                        <a:pt x="1468074" y="402672"/>
                      </a:cubicBezTo>
                      <a:cubicBezTo>
                        <a:pt x="1475387" y="389508"/>
                        <a:pt x="1478736" y="374488"/>
                        <a:pt x="1484852" y="360727"/>
                      </a:cubicBezTo>
                      <a:cubicBezTo>
                        <a:pt x="1489931" y="349299"/>
                        <a:pt x="1497239" y="338880"/>
                        <a:pt x="1501630" y="327171"/>
                      </a:cubicBezTo>
                      <a:cubicBezTo>
                        <a:pt x="1505678" y="316376"/>
                        <a:pt x="1506373" y="304553"/>
                        <a:pt x="1510019" y="293615"/>
                      </a:cubicBezTo>
                      <a:cubicBezTo>
                        <a:pt x="1514781" y="279329"/>
                        <a:pt x="1521204" y="265652"/>
                        <a:pt x="1526797" y="251670"/>
                      </a:cubicBezTo>
                      <a:cubicBezTo>
                        <a:pt x="1529593" y="234892"/>
                        <a:pt x="1531496" y="217940"/>
                        <a:pt x="1535186" y="201336"/>
                      </a:cubicBezTo>
                      <a:cubicBezTo>
                        <a:pt x="1550000" y="134673"/>
                        <a:pt x="1583421" y="179760"/>
                        <a:pt x="1535186" y="41945"/>
                      </a:cubicBezTo>
                      <a:cubicBezTo>
                        <a:pt x="1527566" y="20175"/>
                        <a:pt x="1482024" y="7446"/>
                        <a:pt x="1459685" y="0"/>
                      </a:cubicBezTo>
                      <a:cubicBezTo>
                        <a:pt x="1409351" y="2796"/>
                        <a:pt x="1358705" y="2136"/>
                        <a:pt x="1308683" y="8389"/>
                      </a:cubicBezTo>
                      <a:cubicBezTo>
                        <a:pt x="1291134" y="10583"/>
                        <a:pt x="1258349" y="25167"/>
                        <a:pt x="1258349" y="25167"/>
                      </a:cubicBezTo>
                      <a:cubicBezTo>
                        <a:pt x="1200886" y="82630"/>
                        <a:pt x="1227758" y="62339"/>
                        <a:pt x="1182848" y="92279"/>
                      </a:cubicBezTo>
                      <a:cubicBezTo>
                        <a:pt x="1180052" y="100668"/>
                        <a:pt x="1178414" y="109537"/>
                        <a:pt x="1174459" y="117446"/>
                      </a:cubicBezTo>
                      <a:cubicBezTo>
                        <a:pt x="1169950" y="126464"/>
                        <a:pt x="1161776" y="133400"/>
                        <a:pt x="1157681" y="142613"/>
                      </a:cubicBezTo>
                      <a:cubicBezTo>
                        <a:pt x="1150498" y="158774"/>
                        <a:pt x="1140903" y="192947"/>
                        <a:pt x="1140903" y="192947"/>
                      </a:cubicBezTo>
                      <a:cubicBezTo>
                        <a:pt x="1142941" y="221485"/>
                        <a:pt x="1141880" y="301812"/>
                        <a:pt x="1157681" y="343949"/>
                      </a:cubicBezTo>
                      <a:cubicBezTo>
                        <a:pt x="1166804" y="368277"/>
                        <a:pt x="1177329" y="381810"/>
                        <a:pt x="1191237" y="402672"/>
                      </a:cubicBezTo>
                      <a:cubicBezTo>
                        <a:pt x="1194033" y="413857"/>
                        <a:pt x="1195578" y="425433"/>
                        <a:pt x="1199626" y="436228"/>
                      </a:cubicBezTo>
                      <a:cubicBezTo>
                        <a:pt x="1204017" y="447937"/>
                        <a:pt x="1211478" y="458290"/>
                        <a:pt x="1216404" y="469784"/>
                      </a:cubicBezTo>
                      <a:cubicBezTo>
                        <a:pt x="1219887" y="477912"/>
                        <a:pt x="1221997" y="486562"/>
                        <a:pt x="1224793" y="494951"/>
                      </a:cubicBezTo>
                      <a:cubicBezTo>
                        <a:pt x="1221997" y="556470"/>
                        <a:pt x="1221315" y="618122"/>
                        <a:pt x="1216404" y="679508"/>
                      </a:cubicBezTo>
                      <a:cubicBezTo>
                        <a:pt x="1215217" y="694341"/>
                        <a:pt x="1201073" y="720006"/>
                        <a:pt x="1191237" y="729842"/>
                      </a:cubicBezTo>
                      <a:cubicBezTo>
                        <a:pt x="1181350" y="739729"/>
                        <a:pt x="1169135" y="746991"/>
                        <a:pt x="1157681" y="755009"/>
                      </a:cubicBezTo>
                      <a:cubicBezTo>
                        <a:pt x="1105234" y="791722"/>
                        <a:pt x="1124177" y="782955"/>
                        <a:pt x="1082180" y="796954"/>
                      </a:cubicBezTo>
                      <a:cubicBezTo>
                        <a:pt x="1009475" y="794158"/>
                        <a:pt x="936652" y="793571"/>
                        <a:pt x="864066" y="788565"/>
                      </a:cubicBezTo>
                      <a:cubicBezTo>
                        <a:pt x="855244" y="787957"/>
                        <a:pt x="846808" y="784131"/>
                        <a:pt x="838899" y="780176"/>
                      </a:cubicBezTo>
                      <a:cubicBezTo>
                        <a:pt x="829881" y="775667"/>
                        <a:pt x="822486" y="768400"/>
                        <a:pt x="813732" y="763398"/>
                      </a:cubicBezTo>
                      <a:cubicBezTo>
                        <a:pt x="802874" y="757193"/>
                        <a:pt x="791034" y="752825"/>
                        <a:pt x="780176" y="746620"/>
                      </a:cubicBezTo>
                      <a:cubicBezTo>
                        <a:pt x="771422" y="741618"/>
                        <a:pt x="764027" y="734351"/>
                        <a:pt x="755009" y="729842"/>
                      </a:cubicBezTo>
                      <a:cubicBezTo>
                        <a:pt x="747100" y="725887"/>
                        <a:pt x="737751" y="725408"/>
                        <a:pt x="729842" y="721453"/>
                      </a:cubicBezTo>
                      <a:cubicBezTo>
                        <a:pt x="720824" y="716944"/>
                        <a:pt x="713888" y="708770"/>
                        <a:pt x="704675" y="704675"/>
                      </a:cubicBezTo>
                      <a:cubicBezTo>
                        <a:pt x="688514" y="697492"/>
                        <a:pt x="654341" y="687897"/>
                        <a:pt x="654341" y="687897"/>
                      </a:cubicBezTo>
                      <a:cubicBezTo>
                        <a:pt x="645952" y="682304"/>
                        <a:pt x="638442" y="675091"/>
                        <a:pt x="629175" y="671119"/>
                      </a:cubicBezTo>
                      <a:cubicBezTo>
                        <a:pt x="591541" y="654990"/>
                        <a:pt x="603105" y="670667"/>
                        <a:pt x="570452" y="654341"/>
                      </a:cubicBezTo>
                      <a:cubicBezTo>
                        <a:pt x="566915" y="652572"/>
                        <a:pt x="556470" y="626378"/>
                        <a:pt x="553674" y="620785"/>
                      </a:cubicBezTo>
                      <a:close/>
                    </a:path>
                  </a:pathLst>
                </a:custGeom>
                <a:solidFill>
                  <a:srgbClr val="70AD47">
                    <a:alpha val="10196"/>
                  </a:srgbClr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  <p:sp>
              <p:nvSpPr>
                <p:cNvPr id="37" name="フリーフォーム: 図形 31">
                  <a:extLst>
                    <a:ext uri="{FF2B5EF4-FFF2-40B4-BE49-F238E27FC236}">
                      <a16:creationId xmlns="" xmlns:a16="http://schemas.microsoft.com/office/drawing/2014/main" id="{6700EE23-DEF6-42A2-B21D-734EBC91BCA0}"/>
                    </a:ext>
                  </a:extLst>
                </p:cNvPr>
                <p:cNvSpPr/>
                <p:nvPr/>
              </p:nvSpPr>
              <p:spPr>
                <a:xfrm rot="17202924">
                  <a:off x="941931" y="2716517"/>
                  <a:ext cx="137883" cy="207565"/>
                </a:xfrm>
                <a:custGeom>
                  <a:avLst/>
                  <a:gdLst>
                    <a:gd name="connsiteX0" fmla="*/ 33556 w 1417739"/>
                    <a:gd name="connsiteY0" fmla="*/ 704675 h 1384184"/>
                    <a:gd name="connsiteX1" fmla="*/ 33556 w 1417739"/>
                    <a:gd name="connsiteY1" fmla="*/ 704675 h 1384184"/>
                    <a:gd name="connsiteX2" fmla="*/ 8389 w 1417739"/>
                    <a:gd name="connsiteY2" fmla="*/ 796954 h 1384184"/>
                    <a:gd name="connsiteX3" fmla="*/ 0 w 1417739"/>
                    <a:gd name="connsiteY3" fmla="*/ 822121 h 1384184"/>
                    <a:gd name="connsiteX4" fmla="*/ 8389 w 1417739"/>
                    <a:gd name="connsiteY4" fmla="*/ 922789 h 1384184"/>
                    <a:gd name="connsiteX5" fmla="*/ 16778 w 1417739"/>
                    <a:gd name="connsiteY5" fmla="*/ 964734 h 1384184"/>
                    <a:gd name="connsiteX6" fmla="*/ 41945 w 1417739"/>
                    <a:gd name="connsiteY6" fmla="*/ 1006679 h 1384184"/>
                    <a:gd name="connsiteX7" fmla="*/ 83890 w 1417739"/>
                    <a:gd name="connsiteY7" fmla="*/ 1090569 h 1384184"/>
                    <a:gd name="connsiteX8" fmla="*/ 125835 w 1417739"/>
                    <a:gd name="connsiteY8" fmla="*/ 1140903 h 1384184"/>
                    <a:gd name="connsiteX9" fmla="*/ 167780 w 1417739"/>
                    <a:gd name="connsiteY9" fmla="*/ 1208015 h 1384184"/>
                    <a:gd name="connsiteX10" fmla="*/ 192947 w 1417739"/>
                    <a:gd name="connsiteY10" fmla="*/ 1224793 h 1384184"/>
                    <a:gd name="connsiteX11" fmla="*/ 218114 w 1417739"/>
                    <a:gd name="connsiteY11" fmla="*/ 1249960 h 1384184"/>
                    <a:gd name="connsiteX12" fmla="*/ 243281 w 1417739"/>
                    <a:gd name="connsiteY12" fmla="*/ 1283516 h 1384184"/>
                    <a:gd name="connsiteX13" fmla="*/ 310393 w 1417739"/>
                    <a:gd name="connsiteY13" fmla="*/ 1325461 h 1384184"/>
                    <a:gd name="connsiteX14" fmla="*/ 335560 w 1417739"/>
                    <a:gd name="connsiteY14" fmla="*/ 1350628 h 1384184"/>
                    <a:gd name="connsiteX15" fmla="*/ 360727 w 1417739"/>
                    <a:gd name="connsiteY15" fmla="*/ 1359017 h 1384184"/>
                    <a:gd name="connsiteX16" fmla="*/ 427838 w 1417739"/>
                    <a:gd name="connsiteY16" fmla="*/ 1384184 h 1384184"/>
                    <a:gd name="connsiteX17" fmla="*/ 704675 w 1417739"/>
                    <a:gd name="connsiteY17" fmla="*/ 1375795 h 1384184"/>
                    <a:gd name="connsiteX18" fmla="*/ 738231 w 1417739"/>
                    <a:gd name="connsiteY18" fmla="*/ 1359017 h 1384184"/>
                    <a:gd name="connsiteX19" fmla="*/ 796954 w 1417739"/>
                    <a:gd name="connsiteY19" fmla="*/ 1317072 h 1384184"/>
                    <a:gd name="connsiteX20" fmla="*/ 822121 w 1417739"/>
                    <a:gd name="connsiteY20" fmla="*/ 1291905 h 1384184"/>
                    <a:gd name="connsiteX21" fmla="*/ 855677 w 1417739"/>
                    <a:gd name="connsiteY21" fmla="*/ 1275127 h 1384184"/>
                    <a:gd name="connsiteX22" fmla="*/ 872455 w 1417739"/>
                    <a:gd name="connsiteY22" fmla="*/ 1249960 h 1384184"/>
                    <a:gd name="connsiteX23" fmla="*/ 897622 w 1417739"/>
                    <a:gd name="connsiteY23" fmla="*/ 1233182 h 1384184"/>
                    <a:gd name="connsiteX24" fmla="*/ 922789 w 1417739"/>
                    <a:gd name="connsiteY24" fmla="*/ 1208015 h 1384184"/>
                    <a:gd name="connsiteX25" fmla="*/ 964734 w 1417739"/>
                    <a:gd name="connsiteY25" fmla="*/ 1174459 h 1384184"/>
                    <a:gd name="connsiteX26" fmla="*/ 981512 w 1417739"/>
                    <a:gd name="connsiteY26" fmla="*/ 1149292 h 1384184"/>
                    <a:gd name="connsiteX27" fmla="*/ 1015068 w 1417739"/>
                    <a:gd name="connsiteY27" fmla="*/ 1107347 h 1384184"/>
                    <a:gd name="connsiteX28" fmla="*/ 1082180 w 1417739"/>
                    <a:gd name="connsiteY28" fmla="*/ 1040235 h 1384184"/>
                    <a:gd name="connsiteX29" fmla="*/ 1166070 w 1417739"/>
                    <a:gd name="connsiteY29" fmla="*/ 939567 h 1384184"/>
                    <a:gd name="connsiteX30" fmla="*/ 1191237 w 1417739"/>
                    <a:gd name="connsiteY30" fmla="*/ 922789 h 1384184"/>
                    <a:gd name="connsiteX31" fmla="*/ 1241571 w 1417739"/>
                    <a:gd name="connsiteY31" fmla="*/ 855677 h 1384184"/>
                    <a:gd name="connsiteX32" fmla="*/ 1275127 w 1417739"/>
                    <a:gd name="connsiteY32" fmla="*/ 822121 h 1384184"/>
                    <a:gd name="connsiteX33" fmla="*/ 1317071 w 1417739"/>
                    <a:gd name="connsiteY33" fmla="*/ 763398 h 1384184"/>
                    <a:gd name="connsiteX34" fmla="*/ 1342238 w 1417739"/>
                    <a:gd name="connsiteY34" fmla="*/ 721453 h 1384184"/>
                    <a:gd name="connsiteX35" fmla="*/ 1350627 w 1417739"/>
                    <a:gd name="connsiteY35" fmla="*/ 696286 h 1384184"/>
                    <a:gd name="connsiteX36" fmla="*/ 1367405 w 1417739"/>
                    <a:gd name="connsiteY36" fmla="*/ 671119 h 1384184"/>
                    <a:gd name="connsiteX37" fmla="*/ 1384183 w 1417739"/>
                    <a:gd name="connsiteY37" fmla="*/ 629174 h 1384184"/>
                    <a:gd name="connsiteX38" fmla="*/ 1400961 w 1417739"/>
                    <a:gd name="connsiteY38" fmla="*/ 604007 h 1384184"/>
                    <a:gd name="connsiteX39" fmla="*/ 1417739 w 1417739"/>
                    <a:gd name="connsiteY39" fmla="*/ 553674 h 1384184"/>
                    <a:gd name="connsiteX40" fmla="*/ 1409350 w 1417739"/>
                    <a:gd name="connsiteY40" fmla="*/ 385894 h 1384184"/>
                    <a:gd name="connsiteX41" fmla="*/ 1400961 w 1417739"/>
                    <a:gd name="connsiteY41" fmla="*/ 360727 h 1384184"/>
                    <a:gd name="connsiteX42" fmla="*/ 1384183 w 1417739"/>
                    <a:gd name="connsiteY42" fmla="*/ 335560 h 1384184"/>
                    <a:gd name="connsiteX43" fmla="*/ 1375794 w 1417739"/>
                    <a:gd name="connsiteY43" fmla="*/ 310393 h 1384184"/>
                    <a:gd name="connsiteX44" fmla="*/ 1291905 w 1417739"/>
                    <a:gd name="connsiteY44" fmla="*/ 243281 h 1384184"/>
                    <a:gd name="connsiteX45" fmla="*/ 1266738 w 1417739"/>
                    <a:gd name="connsiteY45" fmla="*/ 226503 h 1384184"/>
                    <a:gd name="connsiteX46" fmla="*/ 1216404 w 1417739"/>
                    <a:gd name="connsiteY46" fmla="*/ 201336 h 1384184"/>
                    <a:gd name="connsiteX47" fmla="*/ 1191237 w 1417739"/>
                    <a:gd name="connsiteY47" fmla="*/ 176169 h 1384184"/>
                    <a:gd name="connsiteX48" fmla="*/ 1157681 w 1417739"/>
                    <a:gd name="connsiteY48" fmla="*/ 159391 h 1384184"/>
                    <a:gd name="connsiteX49" fmla="*/ 1132514 w 1417739"/>
                    <a:gd name="connsiteY49" fmla="*/ 134224 h 1384184"/>
                    <a:gd name="connsiteX50" fmla="*/ 1073791 w 1417739"/>
                    <a:gd name="connsiteY50" fmla="*/ 109057 h 1384184"/>
                    <a:gd name="connsiteX51" fmla="*/ 1040235 w 1417739"/>
                    <a:gd name="connsiteY51" fmla="*/ 92279 h 1384184"/>
                    <a:gd name="connsiteX52" fmla="*/ 1015068 w 1417739"/>
                    <a:gd name="connsiteY52" fmla="*/ 83890 h 1384184"/>
                    <a:gd name="connsiteX53" fmla="*/ 989901 w 1417739"/>
                    <a:gd name="connsiteY53" fmla="*/ 67112 h 1384184"/>
                    <a:gd name="connsiteX54" fmla="*/ 956345 w 1417739"/>
                    <a:gd name="connsiteY54" fmla="*/ 58723 h 1384184"/>
                    <a:gd name="connsiteX55" fmla="*/ 922789 w 1417739"/>
                    <a:gd name="connsiteY55" fmla="*/ 41945 h 1384184"/>
                    <a:gd name="connsiteX56" fmla="*/ 889233 w 1417739"/>
                    <a:gd name="connsiteY56" fmla="*/ 33556 h 1384184"/>
                    <a:gd name="connsiteX57" fmla="*/ 864066 w 1417739"/>
                    <a:gd name="connsiteY57" fmla="*/ 25167 h 1384184"/>
                    <a:gd name="connsiteX58" fmla="*/ 830510 w 1417739"/>
                    <a:gd name="connsiteY58" fmla="*/ 16778 h 1384184"/>
                    <a:gd name="connsiteX59" fmla="*/ 805343 w 1417739"/>
                    <a:gd name="connsiteY59" fmla="*/ 8389 h 1384184"/>
                    <a:gd name="connsiteX60" fmla="*/ 729842 w 1417739"/>
                    <a:gd name="connsiteY60" fmla="*/ 0 h 1384184"/>
                    <a:gd name="connsiteX61" fmla="*/ 545284 w 1417739"/>
                    <a:gd name="connsiteY61" fmla="*/ 8389 h 1384184"/>
                    <a:gd name="connsiteX62" fmla="*/ 528506 w 1417739"/>
                    <a:gd name="connsiteY62" fmla="*/ 33556 h 1384184"/>
                    <a:gd name="connsiteX63" fmla="*/ 486561 w 1417739"/>
                    <a:gd name="connsiteY63" fmla="*/ 83890 h 1384184"/>
                    <a:gd name="connsiteX64" fmla="*/ 486561 w 1417739"/>
                    <a:gd name="connsiteY64" fmla="*/ 243281 h 1384184"/>
                    <a:gd name="connsiteX65" fmla="*/ 520117 w 1417739"/>
                    <a:gd name="connsiteY65" fmla="*/ 318782 h 1384184"/>
                    <a:gd name="connsiteX66" fmla="*/ 528506 w 1417739"/>
                    <a:gd name="connsiteY66" fmla="*/ 343949 h 1384184"/>
                    <a:gd name="connsiteX67" fmla="*/ 562062 w 1417739"/>
                    <a:gd name="connsiteY67" fmla="*/ 394283 h 1384184"/>
                    <a:gd name="connsiteX68" fmla="*/ 587229 w 1417739"/>
                    <a:gd name="connsiteY68" fmla="*/ 478173 h 1384184"/>
                    <a:gd name="connsiteX69" fmla="*/ 562062 w 1417739"/>
                    <a:gd name="connsiteY69" fmla="*/ 637563 h 1384184"/>
                    <a:gd name="connsiteX70" fmla="*/ 511728 w 1417739"/>
                    <a:gd name="connsiteY70" fmla="*/ 671119 h 1384184"/>
                    <a:gd name="connsiteX71" fmla="*/ 478172 w 1417739"/>
                    <a:gd name="connsiteY71" fmla="*/ 696286 h 1384184"/>
                    <a:gd name="connsiteX72" fmla="*/ 427838 w 1417739"/>
                    <a:gd name="connsiteY72" fmla="*/ 713064 h 1384184"/>
                    <a:gd name="connsiteX73" fmla="*/ 33556 w 1417739"/>
                    <a:gd name="connsiteY73" fmla="*/ 704675 h 13841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</a:cxnLst>
                  <a:rect l="l" t="t" r="r" b="b"/>
                  <a:pathLst>
                    <a:path w="1417739" h="1384184">
                      <a:moveTo>
                        <a:pt x="33556" y="704675"/>
                      </a:moveTo>
                      <a:lnTo>
                        <a:pt x="33556" y="704675"/>
                      </a:lnTo>
                      <a:cubicBezTo>
                        <a:pt x="25167" y="735435"/>
                        <a:pt x="17148" y="766298"/>
                        <a:pt x="8389" y="796954"/>
                      </a:cubicBezTo>
                      <a:cubicBezTo>
                        <a:pt x="5960" y="805457"/>
                        <a:pt x="0" y="813278"/>
                        <a:pt x="0" y="822121"/>
                      </a:cubicBezTo>
                      <a:cubicBezTo>
                        <a:pt x="0" y="855793"/>
                        <a:pt x="4455" y="889347"/>
                        <a:pt x="8389" y="922789"/>
                      </a:cubicBezTo>
                      <a:cubicBezTo>
                        <a:pt x="10055" y="936950"/>
                        <a:pt x="11483" y="951495"/>
                        <a:pt x="16778" y="964734"/>
                      </a:cubicBezTo>
                      <a:cubicBezTo>
                        <a:pt x="22834" y="979873"/>
                        <a:pt x="34653" y="992095"/>
                        <a:pt x="41945" y="1006679"/>
                      </a:cubicBezTo>
                      <a:cubicBezTo>
                        <a:pt x="68860" y="1060508"/>
                        <a:pt x="46556" y="1039235"/>
                        <a:pt x="83890" y="1090569"/>
                      </a:cubicBezTo>
                      <a:cubicBezTo>
                        <a:pt x="96736" y="1108232"/>
                        <a:pt x="113141" y="1123131"/>
                        <a:pt x="125835" y="1140903"/>
                      </a:cubicBezTo>
                      <a:cubicBezTo>
                        <a:pt x="141168" y="1162370"/>
                        <a:pt x="151300" y="1187415"/>
                        <a:pt x="167780" y="1208015"/>
                      </a:cubicBezTo>
                      <a:cubicBezTo>
                        <a:pt x="174078" y="1215888"/>
                        <a:pt x="185202" y="1218338"/>
                        <a:pt x="192947" y="1224793"/>
                      </a:cubicBezTo>
                      <a:cubicBezTo>
                        <a:pt x="202061" y="1232388"/>
                        <a:pt x="210393" y="1240952"/>
                        <a:pt x="218114" y="1249960"/>
                      </a:cubicBezTo>
                      <a:cubicBezTo>
                        <a:pt x="227213" y="1260576"/>
                        <a:pt x="232460" y="1274662"/>
                        <a:pt x="243281" y="1283516"/>
                      </a:cubicBezTo>
                      <a:cubicBezTo>
                        <a:pt x="263698" y="1300221"/>
                        <a:pt x="291739" y="1306807"/>
                        <a:pt x="310393" y="1325461"/>
                      </a:cubicBezTo>
                      <a:cubicBezTo>
                        <a:pt x="318782" y="1333850"/>
                        <a:pt x="325689" y="1344047"/>
                        <a:pt x="335560" y="1350628"/>
                      </a:cubicBezTo>
                      <a:cubicBezTo>
                        <a:pt x="342918" y="1355533"/>
                        <a:pt x="352818" y="1355062"/>
                        <a:pt x="360727" y="1359017"/>
                      </a:cubicBezTo>
                      <a:cubicBezTo>
                        <a:pt x="418330" y="1387819"/>
                        <a:pt x="346914" y="1367999"/>
                        <a:pt x="427838" y="1384184"/>
                      </a:cubicBezTo>
                      <a:cubicBezTo>
                        <a:pt x="520117" y="1381388"/>
                        <a:pt x="612656" y="1383256"/>
                        <a:pt x="704675" y="1375795"/>
                      </a:cubicBezTo>
                      <a:cubicBezTo>
                        <a:pt x="717140" y="1374784"/>
                        <a:pt x="727373" y="1365222"/>
                        <a:pt x="738231" y="1359017"/>
                      </a:cubicBezTo>
                      <a:cubicBezTo>
                        <a:pt x="751509" y="1351429"/>
                        <a:pt x="787951" y="1324789"/>
                        <a:pt x="796954" y="1317072"/>
                      </a:cubicBezTo>
                      <a:cubicBezTo>
                        <a:pt x="805962" y="1309351"/>
                        <a:pt x="812467" y="1298801"/>
                        <a:pt x="822121" y="1291905"/>
                      </a:cubicBezTo>
                      <a:cubicBezTo>
                        <a:pt x="832297" y="1284636"/>
                        <a:pt x="844492" y="1280720"/>
                        <a:pt x="855677" y="1275127"/>
                      </a:cubicBezTo>
                      <a:cubicBezTo>
                        <a:pt x="861270" y="1266738"/>
                        <a:pt x="865326" y="1257089"/>
                        <a:pt x="872455" y="1249960"/>
                      </a:cubicBezTo>
                      <a:cubicBezTo>
                        <a:pt x="879584" y="1242831"/>
                        <a:pt x="889877" y="1239637"/>
                        <a:pt x="897622" y="1233182"/>
                      </a:cubicBezTo>
                      <a:cubicBezTo>
                        <a:pt x="906736" y="1225587"/>
                        <a:pt x="913861" y="1215827"/>
                        <a:pt x="922789" y="1208015"/>
                      </a:cubicBezTo>
                      <a:cubicBezTo>
                        <a:pt x="936264" y="1196224"/>
                        <a:pt x="952073" y="1187120"/>
                        <a:pt x="964734" y="1174459"/>
                      </a:cubicBezTo>
                      <a:cubicBezTo>
                        <a:pt x="971863" y="1167330"/>
                        <a:pt x="975463" y="1157358"/>
                        <a:pt x="981512" y="1149292"/>
                      </a:cubicBezTo>
                      <a:cubicBezTo>
                        <a:pt x="992255" y="1134968"/>
                        <a:pt x="1002923" y="1120504"/>
                        <a:pt x="1015068" y="1107347"/>
                      </a:cubicBezTo>
                      <a:cubicBezTo>
                        <a:pt x="1036527" y="1084100"/>
                        <a:pt x="1061927" y="1064539"/>
                        <a:pt x="1082180" y="1040235"/>
                      </a:cubicBezTo>
                      <a:cubicBezTo>
                        <a:pt x="1110143" y="1006679"/>
                        <a:pt x="1129726" y="963796"/>
                        <a:pt x="1166070" y="939567"/>
                      </a:cubicBezTo>
                      <a:cubicBezTo>
                        <a:pt x="1174459" y="933974"/>
                        <a:pt x="1184492" y="930283"/>
                        <a:pt x="1191237" y="922789"/>
                      </a:cubicBezTo>
                      <a:cubicBezTo>
                        <a:pt x="1209943" y="902004"/>
                        <a:pt x="1221798" y="875450"/>
                        <a:pt x="1241571" y="855677"/>
                      </a:cubicBezTo>
                      <a:cubicBezTo>
                        <a:pt x="1252756" y="844492"/>
                        <a:pt x="1264710" y="834026"/>
                        <a:pt x="1275127" y="822121"/>
                      </a:cubicBezTo>
                      <a:cubicBezTo>
                        <a:pt x="1285900" y="809809"/>
                        <a:pt x="1307280" y="779063"/>
                        <a:pt x="1317071" y="763398"/>
                      </a:cubicBezTo>
                      <a:cubicBezTo>
                        <a:pt x="1325713" y="749571"/>
                        <a:pt x="1334946" y="736037"/>
                        <a:pt x="1342238" y="721453"/>
                      </a:cubicBezTo>
                      <a:cubicBezTo>
                        <a:pt x="1346193" y="713544"/>
                        <a:pt x="1346672" y="704195"/>
                        <a:pt x="1350627" y="696286"/>
                      </a:cubicBezTo>
                      <a:cubicBezTo>
                        <a:pt x="1355136" y="687268"/>
                        <a:pt x="1362896" y="680137"/>
                        <a:pt x="1367405" y="671119"/>
                      </a:cubicBezTo>
                      <a:cubicBezTo>
                        <a:pt x="1374139" y="657650"/>
                        <a:pt x="1377449" y="642643"/>
                        <a:pt x="1384183" y="629174"/>
                      </a:cubicBezTo>
                      <a:cubicBezTo>
                        <a:pt x="1388692" y="620156"/>
                        <a:pt x="1396866" y="613220"/>
                        <a:pt x="1400961" y="604007"/>
                      </a:cubicBezTo>
                      <a:cubicBezTo>
                        <a:pt x="1408144" y="587846"/>
                        <a:pt x="1417739" y="553674"/>
                        <a:pt x="1417739" y="553674"/>
                      </a:cubicBezTo>
                      <a:cubicBezTo>
                        <a:pt x="1414943" y="497747"/>
                        <a:pt x="1414201" y="441680"/>
                        <a:pt x="1409350" y="385894"/>
                      </a:cubicBezTo>
                      <a:cubicBezTo>
                        <a:pt x="1408584" y="377084"/>
                        <a:pt x="1404916" y="368636"/>
                        <a:pt x="1400961" y="360727"/>
                      </a:cubicBezTo>
                      <a:cubicBezTo>
                        <a:pt x="1396452" y="351709"/>
                        <a:pt x="1388692" y="344578"/>
                        <a:pt x="1384183" y="335560"/>
                      </a:cubicBezTo>
                      <a:cubicBezTo>
                        <a:pt x="1380228" y="327651"/>
                        <a:pt x="1381223" y="317373"/>
                        <a:pt x="1375794" y="310393"/>
                      </a:cubicBezTo>
                      <a:cubicBezTo>
                        <a:pt x="1329895" y="251381"/>
                        <a:pt x="1339685" y="270584"/>
                        <a:pt x="1291905" y="243281"/>
                      </a:cubicBezTo>
                      <a:cubicBezTo>
                        <a:pt x="1283151" y="238279"/>
                        <a:pt x="1275756" y="231012"/>
                        <a:pt x="1266738" y="226503"/>
                      </a:cubicBezTo>
                      <a:cubicBezTo>
                        <a:pt x="1228903" y="207586"/>
                        <a:pt x="1252467" y="231388"/>
                        <a:pt x="1216404" y="201336"/>
                      </a:cubicBezTo>
                      <a:cubicBezTo>
                        <a:pt x="1207290" y="193741"/>
                        <a:pt x="1200891" y="183065"/>
                        <a:pt x="1191237" y="176169"/>
                      </a:cubicBezTo>
                      <a:cubicBezTo>
                        <a:pt x="1181061" y="168900"/>
                        <a:pt x="1167857" y="166660"/>
                        <a:pt x="1157681" y="159391"/>
                      </a:cubicBezTo>
                      <a:cubicBezTo>
                        <a:pt x="1148027" y="152495"/>
                        <a:pt x="1142168" y="141120"/>
                        <a:pt x="1132514" y="134224"/>
                      </a:cubicBezTo>
                      <a:cubicBezTo>
                        <a:pt x="1104691" y="114351"/>
                        <a:pt x="1101175" y="120793"/>
                        <a:pt x="1073791" y="109057"/>
                      </a:cubicBezTo>
                      <a:cubicBezTo>
                        <a:pt x="1062297" y="104131"/>
                        <a:pt x="1051729" y="97205"/>
                        <a:pt x="1040235" y="92279"/>
                      </a:cubicBezTo>
                      <a:cubicBezTo>
                        <a:pt x="1032107" y="88796"/>
                        <a:pt x="1022977" y="87845"/>
                        <a:pt x="1015068" y="83890"/>
                      </a:cubicBezTo>
                      <a:cubicBezTo>
                        <a:pt x="1006050" y="79381"/>
                        <a:pt x="999168" y="71084"/>
                        <a:pt x="989901" y="67112"/>
                      </a:cubicBezTo>
                      <a:cubicBezTo>
                        <a:pt x="979304" y="62570"/>
                        <a:pt x="967140" y="62771"/>
                        <a:pt x="956345" y="58723"/>
                      </a:cubicBezTo>
                      <a:cubicBezTo>
                        <a:pt x="944636" y="54332"/>
                        <a:pt x="934498" y="46336"/>
                        <a:pt x="922789" y="41945"/>
                      </a:cubicBezTo>
                      <a:cubicBezTo>
                        <a:pt x="911994" y="37897"/>
                        <a:pt x="900319" y="36723"/>
                        <a:pt x="889233" y="33556"/>
                      </a:cubicBezTo>
                      <a:cubicBezTo>
                        <a:pt x="880730" y="31127"/>
                        <a:pt x="872569" y="27596"/>
                        <a:pt x="864066" y="25167"/>
                      </a:cubicBezTo>
                      <a:cubicBezTo>
                        <a:pt x="852980" y="22000"/>
                        <a:pt x="841596" y="19945"/>
                        <a:pt x="830510" y="16778"/>
                      </a:cubicBezTo>
                      <a:cubicBezTo>
                        <a:pt x="822007" y="14349"/>
                        <a:pt x="814065" y="9843"/>
                        <a:pt x="805343" y="8389"/>
                      </a:cubicBezTo>
                      <a:cubicBezTo>
                        <a:pt x="780366" y="4226"/>
                        <a:pt x="755009" y="2796"/>
                        <a:pt x="729842" y="0"/>
                      </a:cubicBezTo>
                      <a:cubicBezTo>
                        <a:pt x="668323" y="2796"/>
                        <a:pt x="606029" y="-1735"/>
                        <a:pt x="545284" y="8389"/>
                      </a:cubicBezTo>
                      <a:cubicBezTo>
                        <a:pt x="535339" y="10047"/>
                        <a:pt x="534961" y="25811"/>
                        <a:pt x="528506" y="33556"/>
                      </a:cubicBezTo>
                      <a:cubicBezTo>
                        <a:pt x="474679" y="98149"/>
                        <a:pt x="528218" y="21405"/>
                        <a:pt x="486561" y="83890"/>
                      </a:cubicBezTo>
                      <a:cubicBezTo>
                        <a:pt x="469803" y="150924"/>
                        <a:pt x="470746" y="132577"/>
                        <a:pt x="486561" y="243281"/>
                      </a:cubicBezTo>
                      <a:cubicBezTo>
                        <a:pt x="495218" y="303881"/>
                        <a:pt x="499976" y="278500"/>
                        <a:pt x="520117" y="318782"/>
                      </a:cubicBezTo>
                      <a:cubicBezTo>
                        <a:pt x="524072" y="326691"/>
                        <a:pt x="524212" y="336219"/>
                        <a:pt x="528506" y="343949"/>
                      </a:cubicBezTo>
                      <a:cubicBezTo>
                        <a:pt x="538299" y="361576"/>
                        <a:pt x="555685" y="375153"/>
                        <a:pt x="562062" y="394283"/>
                      </a:cubicBezTo>
                      <a:cubicBezTo>
                        <a:pt x="582486" y="455555"/>
                        <a:pt x="574551" y="427459"/>
                        <a:pt x="587229" y="478173"/>
                      </a:cubicBezTo>
                      <a:cubicBezTo>
                        <a:pt x="585862" y="500039"/>
                        <a:pt x="601985" y="602630"/>
                        <a:pt x="562062" y="637563"/>
                      </a:cubicBezTo>
                      <a:cubicBezTo>
                        <a:pt x="546887" y="650842"/>
                        <a:pt x="527860" y="659020"/>
                        <a:pt x="511728" y="671119"/>
                      </a:cubicBezTo>
                      <a:cubicBezTo>
                        <a:pt x="500543" y="679508"/>
                        <a:pt x="490678" y="690033"/>
                        <a:pt x="478172" y="696286"/>
                      </a:cubicBezTo>
                      <a:cubicBezTo>
                        <a:pt x="462354" y="704195"/>
                        <a:pt x="427838" y="713064"/>
                        <a:pt x="427838" y="713064"/>
                      </a:cubicBezTo>
                      <a:lnTo>
                        <a:pt x="33556" y="704675"/>
                      </a:lnTo>
                      <a:close/>
                    </a:path>
                  </a:pathLst>
                </a:custGeom>
                <a:solidFill>
                  <a:srgbClr val="70AD47">
                    <a:alpha val="69804"/>
                  </a:srgbClr>
                </a:solidFill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</p:grpSp>
          <p:sp>
            <p:nvSpPr>
              <p:cNvPr id="35" name="テキスト ボックス 125">
                <a:extLst>
                  <a:ext uri="{FF2B5EF4-FFF2-40B4-BE49-F238E27FC236}">
                    <a16:creationId xmlns="" xmlns:a16="http://schemas.microsoft.com/office/drawing/2014/main" id="{EF988951-8CE2-43AB-8F84-59D1CB591AE8}"/>
                  </a:ext>
                </a:extLst>
              </p:cNvPr>
              <p:cNvSpPr txBox="1"/>
              <p:nvPr/>
            </p:nvSpPr>
            <p:spPr>
              <a:xfrm>
                <a:off x="679005" y="4611797"/>
                <a:ext cx="654432" cy="3422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mDC</a:t>
                </a:r>
                <a:endParaRPr kumimoji="1" lang="en-US" altLang="ja-JP" sz="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9" name="グループ化 28">
              <a:extLst>
                <a:ext uri="{FF2B5EF4-FFF2-40B4-BE49-F238E27FC236}">
                  <a16:creationId xmlns="" xmlns:a16="http://schemas.microsoft.com/office/drawing/2014/main" id="{5702FF5F-3EFB-451F-BF1C-BF0F3794B80E}"/>
                </a:ext>
              </a:extLst>
            </p:cNvPr>
            <p:cNvGrpSpPr/>
            <p:nvPr/>
          </p:nvGrpSpPr>
          <p:grpSpPr>
            <a:xfrm>
              <a:off x="2811560" y="4136457"/>
              <a:ext cx="612000" cy="594000"/>
              <a:chOff x="1438716" y="4437908"/>
              <a:chExt cx="612000" cy="594000"/>
            </a:xfrm>
          </p:grpSpPr>
          <p:grpSp>
            <p:nvGrpSpPr>
              <p:cNvPr id="30" name="グループ化 29">
                <a:extLst>
                  <a:ext uri="{FF2B5EF4-FFF2-40B4-BE49-F238E27FC236}">
                    <a16:creationId xmlns="" xmlns:a16="http://schemas.microsoft.com/office/drawing/2014/main" id="{A5C2C6B3-BF05-454D-9DC7-0CAD90CC7B4F}"/>
                  </a:ext>
                </a:extLst>
              </p:cNvPr>
              <p:cNvGrpSpPr/>
              <p:nvPr/>
            </p:nvGrpSpPr>
            <p:grpSpPr>
              <a:xfrm>
                <a:off x="1438716" y="4437908"/>
                <a:ext cx="612000" cy="594000"/>
                <a:chOff x="1426174" y="2481040"/>
                <a:chExt cx="612000" cy="594000"/>
              </a:xfrm>
            </p:grpSpPr>
            <p:sp>
              <p:nvSpPr>
                <p:cNvPr id="32" name="フリーフォーム: 図形 26">
                  <a:extLst>
                    <a:ext uri="{FF2B5EF4-FFF2-40B4-BE49-F238E27FC236}">
                      <a16:creationId xmlns="" xmlns:a16="http://schemas.microsoft.com/office/drawing/2014/main" id="{3BFA9F0B-6885-49AD-8136-1C6A1B641968}"/>
                    </a:ext>
                  </a:extLst>
                </p:cNvPr>
                <p:cNvSpPr/>
                <p:nvPr/>
              </p:nvSpPr>
              <p:spPr>
                <a:xfrm>
                  <a:off x="1426174" y="2481040"/>
                  <a:ext cx="612000" cy="594000"/>
                </a:xfrm>
                <a:custGeom>
                  <a:avLst/>
                  <a:gdLst>
                    <a:gd name="connsiteX0" fmla="*/ 2013358 w 6123963"/>
                    <a:gd name="connsiteY0" fmla="*/ 8410 h 4715020"/>
                    <a:gd name="connsiteX1" fmla="*/ 2013358 w 6123963"/>
                    <a:gd name="connsiteY1" fmla="*/ 8410 h 4715020"/>
                    <a:gd name="connsiteX2" fmla="*/ 1862356 w 6123963"/>
                    <a:gd name="connsiteY2" fmla="*/ 8410 h 4715020"/>
                    <a:gd name="connsiteX3" fmla="*/ 1812022 w 6123963"/>
                    <a:gd name="connsiteY3" fmla="*/ 25188 h 4715020"/>
                    <a:gd name="connsiteX4" fmla="*/ 1786855 w 6123963"/>
                    <a:gd name="connsiteY4" fmla="*/ 33577 h 4715020"/>
                    <a:gd name="connsiteX5" fmla="*/ 1770077 w 6123963"/>
                    <a:gd name="connsiteY5" fmla="*/ 58744 h 4715020"/>
                    <a:gd name="connsiteX6" fmla="*/ 1761688 w 6123963"/>
                    <a:gd name="connsiteY6" fmla="*/ 83911 h 4715020"/>
                    <a:gd name="connsiteX7" fmla="*/ 1753299 w 6123963"/>
                    <a:gd name="connsiteY7" fmla="*/ 394304 h 4715020"/>
                    <a:gd name="connsiteX8" fmla="*/ 1744910 w 6123963"/>
                    <a:gd name="connsiteY8" fmla="*/ 461416 h 4715020"/>
                    <a:gd name="connsiteX9" fmla="*/ 1728132 w 6123963"/>
                    <a:gd name="connsiteY9" fmla="*/ 511750 h 4715020"/>
                    <a:gd name="connsiteX10" fmla="*/ 1719743 w 6123963"/>
                    <a:gd name="connsiteY10" fmla="*/ 595640 h 4715020"/>
                    <a:gd name="connsiteX11" fmla="*/ 1711354 w 6123963"/>
                    <a:gd name="connsiteY11" fmla="*/ 620807 h 4715020"/>
                    <a:gd name="connsiteX12" fmla="*/ 1694576 w 6123963"/>
                    <a:gd name="connsiteY12" fmla="*/ 687919 h 4715020"/>
                    <a:gd name="connsiteX13" fmla="*/ 1686187 w 6123963"/>
                    <a:gd name="connsiteY13" fmla="*/ 838920 h 4715020"/>
                    <a:gd name="connsiteX14" fmla="*/ 1661020 w 6123963"/>
                    <a:gd name="connsiteY14" fmla="*/ 889254 h 4715020"/>
                    <a:gd name="connsiteX15" fmla="*/ 1652631 w 6123963"/>
                    <a:gd name="connsiteY15" fmla="*/ 914421 h 4715020"/>
                    <a:gd name="connsiteX16" fmla="*/ 1593908 w 6123963"/>
                    <a:gd name="connsiteY16" fmla="*/ 964755 h 4715020"/>
                    <a:gd name="connsiteX17" fmla="*/ 1568741 w 6123963"/>
                    <a:gd name="connsiteY17" fmla="*/ 981533 h 4715020"/>
                    <a:gd name="connsiteX18" fmla="*/ 1543574 w 6123963"/>
                    <a:gd name="connsiteY18" fmla="*/ 1015089 h 4715020"/>
                    <a:gd name="connsiteX19" fmla="*/ 1510018 w 6123963"/>
                    <a:gd name="connsiteY19" fmla="*/ 1031867 h 4715020"/>
                    <a:gd name="connsiteX20" fmla="*/ 1459684 w 6123963"/>
                    <a:gd name="connsiteY20" fmla="*/ 1065423 h 4715020"/>
                    <a:gd name="connsiteX21" fmla="*/ 1434517 w 6123963"/>
                    <a:gd name="connsiteY21" fmla="*/ 1082201 h 4715020"/>
                    <a:gd name="connsiteX22" fmla="*/ 1384183 w 6123963"/>
                    <a:gd name="connsiteY22" fmla="*/ 1098979 h 4715020"/>
                    <a:gd name="connsiteX23" fmla="*/ 1325460 w 6123963"/>
                    <a:gd name="connsiteY23" fmla="*/ 1124146 h 4715020"/>
                    <a:gd name="connsiteX24" fmla="*/ 1275127 w 6123963"/>
                    <a:gd name="connsiteY24" fmla="*/ 1157702 h 4715020"/>
                    <a:gd name="connsiteX25" fmla="*/ 1224793 w 6123963"/>
                    <a:gd name="connsiteY25" fmla="*/ 1208036 h 4715020"/>
                    <a:gd name="connsiteX26" fmla="*/ 1174459 w 6123963"/>
                    <a:gd name="connsiteY26" fmla="*/ 1241592 h 4715020"/>
                    <a:gd name="connsiteX27" fmla="*/ 1115736 w 6123963"/>
                    <a:gd name="connsiteY27" fmla="*/ 1283537 h 4715020"/>
                    <a:gd name="connsiteX28" fmla="*/ 1082180 w 6123963"/>
                    <a:gd name="connsiteY28" fmla="*/ 1300315 h 4715020"/>
                    <a:gd name="connsiteX29" fmla="*/ 1065402 w 6123963"/>
                    <a:gd name="connsiteY29" fmla="*/ 1325482 h 4715020"/>
                    <a:gd name="connsiteX30" fmla="*/ 1023457 w 6123963"/>
                    <a:gd name="connsiteY30" fmla="*/ 1375816 h 4715020"/>
                    <a:gd name="connsiteX31" fmla="*/ 1015068 w 6123963"/>
                    <a:gd name="connsiteY31" fmla="*/ 1400983 h 4715020"/>
                    <a:gd name="connsiteX32" fmla="*/ 981512 w 6123963"/>
                    <a:gd name="connsiteY32" fmla="*/ 1426150 h 4715020"/>
                    <a:gd name="connsiteX33" fmla="*/ 931178 w 6123963"/>
                    <a:gd name="connsiteY33" fmla="*/ 1518429 h 4715020"/>
                    <a:gd name="connsiteX34" fmla="*/ 897622 w 6123963"/>
                    <a:gd name="connsiteY34" fmla="*/ 1568763 h 4715020"/>
                    <a:gd name="connsiteX35" fmla="*/ 872455 w 6123963"/>
                    <a:gd name="connsiteY35" fmla="*/ 1627486 h 4715020"/>
                    <a:gd name="connsiteX36" fmla="*/ 855677 w 6123963"/>
                    <a:gd name="connsiteY36" fmla="*/ 1652653 h 4715020"/>
                    <a:gd name="connsiteX37" fmla="*/ 847288 w 6123963"/>
                    <a:gd name="connsiteY37" fmla="*/ 1677819 h 4715020"/>
                    <a:gd name="connsiteX38" fmla="*/ 830510 w 6123963"/>
                    <a:gd name="connsiteY38" fmla="*/ 1761709 h 4715020"/>
                    <a:gd name="connsiteX39" fmla="*/ 822121 w 6123963"/>
                    <a:gd name="connsiteY39" fmla="*/ 1803654 h 4715020"/>
                    <a:gd name="connsiteX40" fmla="*/ 805343 w 6123963"/>
                    <a:gd name="connsiteY40" fmla="*/ 1937878 h 4715020"/>
                    <a:gd name="connsiteX41" fmla="*/ 780176 w 6123963"/>
                    <a:gd name="connsiteY41" fmla="*/ 2004990 h 4715020"/>
                    <a:gd name="connsiteX42" fmla="*/ 771787 w 6123963"/>
                    <a:gd name="connsiteY42" fmla="*/ 2030157 h 4715020"/>
                    <a:gd name="connsiteX43" fmla="*/ 755009 w 6123963"/>
                    <a:gd name="connsiteY43" fmla="*/ 2055324 h 4715020"/>
                    <a:gd name="connsiteX44" fmla="*/ 729842 w 6123963"/>
                    <a:gd name="connsiteY44" fmla="*/ 2147603 h 4715020"/>
                    <a:gd name="connsiteX45" fmla="*/ 721453 w 6123963"/>
                    <a:gd name="connsiteY45" fmla="*/ 2181159 h 4715020"/>
                    <a:gd name="connsiteX46" fmla="*/ 713064 w 6123963"/>
                    <a:gd name="connsiteY46" fmla="*/ 2365717 h 4715020"/>
                    <a:gd name="connsiteX47" fmla="*/ 704675 w 6123963"/>
                    <a:gd name="connsiteY47" fmla="*/ 2390884 h 4715020"/>
                    <a:gd name="connsiteX48" fmla="*/ 671119 w 6123963"/>
                    <a:gd name="connsiteY48" fmla="*/ 2416051 h 4715020"/>
                    <a:gd name="connsiteX49" fmla="*/ 629174 w 6123963"/>
                    <a:gd name="connsiteY49" fmla="*/ 2441218 h 4715020"/>
                    <a:gd name="connsiteX50" fmla="*/ 595618 w 6123963"/>
                    <a:gd name="connsiteY50" fmla="*/ 2449607 h 4715020"/>
                    <a:gd name="connsiteX51" fmla="*/ 570451 w 6123963"/>
                    <a:gd name="connsiteY51" fmla="*/ 2457996 h 4715020"/>
                    <a:gd name="connsiteX52" fmla="*/ 503339 w 6123963"/>
                    <a:gd name="connsiteY52" fmla="*/ 2449607 h 4715020"/>
                    <a:gd name="connsiteX53" fmla="*/ 478172 w 6123963"/>
                    <a:gd name="connsiteY53" fmla="*/ 2432829 h 4715020"/>
                    <a:gd name="connsiteX54" fmla="*/ 0 w 6123963"/>
                    <a:gd name="connsiteY54" fmla="*/ 2424440 h 4715020"/>
                    <a:gd name="connsiteX55" fmla="*/ 25167 w 6123963"/>
                    <a:gd name="connsiteY55" fmla="*/ 2432829 h 4715020"/>
                    <a:gd name="connsiteX56" fmla="*/ 50334 w 6123963"/>
                    <a:gd name="connsiteY56" fmla="*/ 2457996 h 4715020"/>
                    <a:gd name="connsiteX57" fmla="*/ 109057 w 6123963"/>
                    <a:gd name="connsiteY57" fmla="*/ 2491552 h 4715020"/>
                    <a:gd name="connsiteX58" fmla="*/ 134224 w 6123963"/>
                    <a:gd name="connsiteY58" fmla="*/ 2499941 h 4715020"/>
                    <a:gd name="connsiteX59" fmla="*/ 201336 w 6123963"/>
                    <a:gd name="connsiteY59" fmla="*/ 2550275 h 4715020"/>
                    <a:gd name="connsiteX60" fmla="*/ 234892 w 6123963"/>
                    <a:gd name="connsiteY60" fmla="*/ 2575442 h 4715020"/>
                    <a:gd name="connsiteX61" fmla="*/ 268448 w 6123963"/>
                    <a:gd name="connsiteY61" fmla="*/ 2592219 h 4715020"/>
                    <a:gd name="connsiteX62" fmla="*/ 293615 w 6123963"/>
                    <a:gd name="connsiteY62" fmla="*/ 2608997 h 4715020"/>
                    <a:gd name="connsiteX63" fmla="*/ 360727 w 6123963"/>
                    <a:gd name="connsiteY63" fmla="*/ 2642553 h 4715020"/>
                    <a:gd name="connsiteX64" fmla="*/ 385893 w 6123963"/>
                    <a:gd name="connsiteY64" fmla="*/ 2659331 h 4715020"/>
                    <a:gd name="connsiteX65" fmla="*/ 461394 w 6123963"/>
                    <a:gd name="connsiteY65" fmla="*/ 2718054 h 4715020"/>
                    <a:gd name="connsiteX66" fmla="*/ 536895 w 6123963"/>
                    <a:gd name="connsiteY66" fmla="*/ 2768388 h 4715020"/>
                    <a:gd name="connsiteX67" fmla="*/ 629174 w 6123963"/>
                    <a:gd name="connsiteY67" fmla="*/ 2818722 h 4715020"/>
                    <a:gd name="connsiteX68" fmla="*/ 654341 w 6123963"/>
                    <a:gd name="connsiteY68" fmla="*/ 2835500 h 4715020"/>
                    <a:gd name="connsiteX69" fmla="*/ 713064 w 6123963"/>
                    <a:gd name="connsiteY69" fmla="*/ 2860667 h 4715020"/>
                    <a:gd name="connsiteX70" fmla="*/ 805343 w 6123963"/>
                    <a:gd name="connsiteY70" fmla="*/ 2919390 h 4715020"/>
                    <a:gd name="connsiteX71" fmla="*/ 864066 w 6123963"/>
                    <a:gd name="connsiteY71" fmla="*/ 2952946 h 4715020"/>
                    <a:gd name="connsiteX72" fmla="*/ 897622 w 6123963"/>
                    <a:gd name="connsiteY72" fmla="*/ 3003280 h 4715020"/>
                    <a:gd name="connsiteX73" fmla="*/ 922789 w 6123963"/>
                    <a:gd name="connsiteY73" fmla="*/ 3045225 h 4715020"/>
                    <a:gd name="connsiteX74" fmla="*/ 956345 w 6123963"/>
                    <a:gd name="connsiteY74" fmla="*/ 3095559 h 4715020"/>
                    <a:gd name="connsiteX75" fmla="*/ 973123 w 6123963"/>
                    <a:gd name="connsiteY75" fmla="*/ 3120726 h 4715020"/>
                    <a:gd name="connsiteX76" fmla="*/ 981512 w 6123963"/>
                    <a:gd name="connsiteY76" fmla="*/ 3154282 h 4715020"/>
                    <a:gd name="connsiteX77" fmla="*/ 989901 w 6123963"/>
                    <a:gd name="connsiteY77" fmla="*/ 3196227 h 4715020"/>
                    <a:gd name="connsiteX78" fmla="*/ 998290 w 6123963"/>
                    <a:gd name="connsiteY78" fmla="*/ 3221394 h 4715020"/>
                    <a:gd name="connsiteX79" fmla="*/ 1006679 w 6123963"/>
                    <a:gd name="connsiteY79" fmla="*/ 3305284 h 4715020"/>
                    <a:gd name="connsiteX80" fmla="*/ 1031846 w 6123963"/>
                    <a:gd name="connsiteY80" fmla="*/ 3380785 h 4715020"/>
                    <a:gd name="connsiteX81" fmla="*/ 1040235 w 6123963"/>
                    <a:gd name="connsiteY81" fmla="*/ 3405952 h 4715020"/>
                    <a:gd name="connsiteX82" fmla="*/ 1048624 w 6123963"/>
                    <a:gd name="connsiteY82" fmla="*/ 3439508 h 4715020"/>
                    <a:gd name="connsiteX83" fmla="*/ 1065402 w 6123963"/>
                    <a:gd name="connsiteY83" fmla="*/ 3464675 h 4715020"/>
                    <a:gd name="connsiteX84" fmla="*/ 1073791 w 6123963"/>
                    <a:gd name="connsiteY84" fmla="*/ 3489842 h 4715020"/>
                    <a:gd name="connsiteX85" fmla="*/ 1098958 w 6123963"/>
                    <a:gd name="connsiteY85" fmla="*/ 3506619 h 4715020"/>
                    <a:gd name="connsiteX86" fmla="*/ 1132514 w 6123963"/>
                    <a:gd name="connsiteY86" fmla="*/ 3556953 h 4715020"/>
                    <a:gd name="connsiteX87" fmla="*/ 1191237 w 6123963"/>
                    <a:gd name="connsiteY87" fmla="*/ 3632454 h 4715020"/>
                    <a:gd name="connsiteX88" fmla="*/ 1216404 w 6123963"/>
                    <a:gd name="connsiteY88" fmla="*/ 3657621 h 4715020"/>
                    <a:gd name="connsiteX89" fmla="*/ 1233182 w 6123963"/>
                    <a:gd name="connsiteY89" fmla="*/ 3682788 h 4715020"/>
                    <a:gd name="connsiteX90" fmla="*/ 1325460 w 6123963"/>
                    <a:gd name="connsiteY90" fmla="*/ 3775067 h 4715020"/>
                    <a:gd name="connsiteX91" fmla="*/ 1384183 w 6123963"/>
                    <a:gd name="connsiteY91" fmla="*/ 3808623 h 4715020"/>
                    <a:gd name="connsiteX92" fmla="*/ 1434517 w 6123963"/>
                    <a:gd name="connsiteY92" fmla="*/ 3825401 h 4715020"/>
                    <a:gd name="connsiteX93" fmla="*/ 1510018 w 6123963"/>
                    <a:gd name="connsiteY93" fmla="*/ 3867346 h 4715020"/>
                    <a:gd name="connsiteX94" fmla="*/ 1543574 w 6123963"/>
                    <a:gd name="connsiteY94" fmla="*/ 3892513 h 4715020"/>
                    <a:gd name="connsiteX95" fmla="*/ 1577130 w 6123963"/>
                    <a:gd name="connsiteY95" fmla="*/ 3900902 h 4715020"/>
                    <a:gd name="connsiteX96" fmla="*/ 1602297 w 6123963"/>
                    <a:gd name="connsiteY96" fmla="*/ 3909291 h 4715020"/>
                    <a:gd name="connsiteX97" fmla="*/ 1644242 w 6123963"/>
                    <a:gd name="connsiteY97" fmla="*/ 3917680 h 4715020"/>
                    <a:gd name="connsiteX98" fmla="*/ 1686187 w 6123963"/>
                    <a:gd name="connsiteY98" fmla="*/ 3934458 h 4715020"/>
                    <a:gd name="connsiteX99" fmla="*/ 1736521 w 6123963"/>
                    <a:gd name="connsiteY99" fmla="*/ 3951236 h 4715020"/>
                    <a:gd name="connsiteX100" fmla="*/ 1761688 w 6123963"/>
                    <a:gd name="connsiteY100" fmla="*/ 3968014 h 4715020"/>
                    <a:gd name="connsiteX101" fmla="*/ 1812022 w 6123963"/>
                    <a:gd name="connsiteY101" fmla="*/ 3984792 h 4715020"/>
                    <a:gd name="connsiteX102" fmla="*/ 1853967 w 6123963"/>
                    <a:gd name="connsiteY102" fmla="*/ 4001570 h 4715020"/>
                    <a:gd name="connsiteX103" fmla="*/ 1887523 w 6123963"/>
                    <a:gd name="connsiteY103" fmla="*/ 4018348 h 4715020"/>
                    <a:gd name="connsiteX104" fmla="*/ 1946246 w 6123963"/>
                    <a:gd name="connsiteY104" fmla="*/ 4035126 h 4715020"/>
                    <a:gd name="connsiteX105" fmla="*/ 1971413 w 6123963"/>
                    <a:gd name="connsiteY105" fmla="*/ 4051904 h 4715020"/>
                    <a:gd name="connsiteX106" fmla="*/ 2004969 w 6123963"/>
                    <a:gd name="connsiteY106" fmla="*/ 4060293 h 4715020"/>
                    <a:gd name="connsiteX107" fmla="*/ 2055303 w 6123963"/>
                    <a:gd name="connsiteY107" fmla="*/ 4077071 h 4715020"/>
                    <a:gd name="connsiteX108" fmla="*/ 2080470 w 6123963"/>
                    <a:gd name="connsiteY108" fmla="*/ 4085460 h 4715020"/>
                    <a:gd name="connsiteX109" fmla="*/ 2105637 w 6123963"/>
                    <a:gd name="connsiteY109" fmla="*/ 4102238 h 4715020"/>
                    <a:gd name="connsiteX110" fmla="*/ 2147582 w 6123963"/>
                    <a:gd name="connsiteY110" fmla="*/ 4068682 h 4715020"/>
                    <a:gd name="connsiteX111" fmla="*/ 2172749 w 6123963"/>
                    <a:gd name="connsiteY111" fmla="*/ 4060293 h 4715020"/>
                    <a:gd name="connsiteX112" fmla="*/ 2206304 w 6123963"/>
                    <a:gd name="connsiteY112" fmla="*/ 4110627 h 4715020"/>
                    <a:gd name="connsiteX113" fmla="*/ 2214693 w 6123963"/>
                    <a:gd name="connsiteY113" fmla="*/ 4144183 h 4715020"/>
                    <a:gd name="connsiteX114" fmla="*/ 2223082 w 6123963"/>
                    <a:gd name="connsiteY114" fmla="*/ 4169350 h 4715020"/>
                    <a:gd name="connsiteX115" fmla="*/ 2214693 w 6123963"/>
                    <a:gd name="connsiteY115" fmla="*/ 4236462 h 4715020"/>
                    <a:gd name="connsiteX116" fmla="*/ 2197915 w 6123963"/>
                    <a:gd name="connsiteY116" fmla="*/ 4261629 h 4715020"/>
                    <a:gd name="connsiteX117" fmla="*/ 2097248 w 6123963"/>
                    <a:gd name="connsiteY117" fmla="*/ 4353908 h 4715020"/>
                    <a:gd name="connsiteX118" fmla="*/ 2055303 w 6123963"/>
                    <a:gd name="connsiteY118" fmla="*/ 4404242 h 4715020"/>
                    <a:gd name="connsiteX119" fmla="*/ 2004969 w 6123963"/>
                    <a:gd name="connsiteY119" fmla="*/ 4446186 h 4715020"/>
                    <a:gd name="connsiteX120" fmla="*/ 1979802 w 6123963"/>
                    <a:gd name="connsiteY120" fmla="*/ 4479742 h 4715020"/>
                    <a:gd name="connsiteX121" fmla="*/ 1946246 w 6123963"/>
                    <a:gd name="connsiteY121" fmla="*/ 4530076 h 4715020"/>
                    <a:gd name="connsiteX122" fmla="*/ 1921079 w 6123963"/>
                    <a:gd name="connsiteY122" fmla="*/ 4555243 h 4715020"/>
                    <a:gd name="connsiteX123" fmla="*/ 1904301 w 6123963"/>
                    <a:gd name="connsiteY123" fmla="*/ 4580410 h 4715020"/>
                    <a:gd name="connsiteX124" fmla="*/ 1887523 w 6123963"/>
                    <a:gd name="connsiteY124" fmla="*/ 4630744 h 4715020"/>
                    <a:gd name="connsiteX125" fmla="*/ 1895912 w 6123963"/>
                    <a:gd name="connsiteY125" fmla="*/ 4697856 h 4715020"/>
                    <a:gd name="connsiteX126" fmla="*/ 1921079 w 6123963"/>
                    <a:gd name="connsiteY126" fmla="*/ 4714634 h 4715020"/>
                    <a:gd name="connsiteX127" fmla="*/ 2013358 w 6123963"/>
                    <a:gd name="connsiteY127" fmla="*/ 4706245 h 4715020"/>
                    <a:gd name="connsiteX128" fmla="*/ 2097248 w 6123963"/>
                    <a:gd name="connsiteY128" fmla="*/ 4664300 h 4715020"/>
                    <a:gd name="connsiteX129" fmla="*/ 2122415 w 6123963"/>
                    <a:gd name="connsiteY129" fmla="*/ 4647522 h 4715020"/>
                    <a:gd name="connsiteX130" fmla="*/ 2147582 w 6123963"/>
                    <a:gd name="connsiteY130" fmla="*/ 4630744 h 4715020"/>
                    <a:gd name="connsiteX131" fmla="*/ 2181138 w 6123963"/>
                    <a:gd name="connsiteY131" fmla="*/ 4597188 h 4715020"/>
                    <a:gd name="connsiteX132" fmla="*/ 2214693 w 6123963"/>
                    <a:gd name="connsiteY132" fmla="*/ 4580410 h 4715020"/>
                    <a:gd name="connsiteX133" fmla="*/ 2248249 w 6123963"/>
                    <a:gd name="connsiteY133" fmla="*/ 4546854 h 4715020"/>
                    <a:gd name="connsiteX134" fmla="*/ 2281805 w 6123963"/>
                    <a:gd name="connsiteY134" fmla="*/ 4530076 h 4715020"/>
                    <a:gd name="connsiteX135" fmla="*/ 2315361 w 6123963"/>
                    <a:gd name="connsiteY135" fmla="*/ 4504909 h 4715020"/>
                    <a:gd name="connsiteX136" fmla="*/ 2340528 w 6123963"/>
                    <a:gd name="connsiteY136" fmla="*/ 4496520 h 4715020"/>
                    <a:gd name="connsiteX137" fmla="*/ 2390862 w 6123963"/>
                    <a:gd name="connsiteY137" fmla="*/ 4462964 h 4715020"/>
                    <a:gd name="connsiteX138" fmla="*/ 2416029 w 6123963"/>
                    <a:gd name="connsiteY138" fmla="*/ 4446186 h 4715020"/>
                    <a:gd name="connsiteX139" fmla="*/ 2483141 w 6123963"/>
                    <a:gd name="connsiteY139" fmla="*/ 4412630 h 4715020"/>
                    <a:gd name="connsiteX140" fmla="*/ 2575420 w 6123963"/>
                    <a:gd name="connsiteY140" fmla="*/ 4370686 h 4715020"/>
                    <a:gd name="connsiteX141" fmla="*/ 2625754 w 6123963"/>
                    <a:gd name="connsiteY141" fmla="*/ 4328741 h 4715020"/>
                    <a:gd name="connsiteX142" fmla="*/ 2676088 w 6123963"/>
                    <a:gd name="connsiteY142" fmla="*/ 4303574 h 4715020"/>
                    <a:gd name="connsiteX143" fmla="*/ 3003259 w 6123963"/>
                    <a:gd name="connsiteY143" fmla="*/ 4311963 h 4715020"/>
                    <a:gd name="connsiteX144" fmla="*/ 3061982 w 6123963"/>
                    <a:gd name="connsiteY144" fmla="*/ 4320352 h 4715020"/>
                    <a:gd name="connsiteX145" fmla="*/ 3179427 w 6123963"/>
                    <a:gd name="connsiteY145" fmla="*/ 4328741 h 4715020"/>
                    <a:gd name="connsiteX146" fmla="*/ 3238150 w 6123963"/>
                    <a:gd name="connsiteY146" fmla="*/ 4337130 h 4715020"/>
                    <a:gd name="connsiteX147" fmla="*/ 3439486 w 6123963"/>
                    <a:gd name="connsiteY147" fmla="*/ 4345519 h 4715020"/>
                    <a:gd name="connsiteX148" fmla="*/ 4219662 w 6123963"/>
                    <a:gd name="connsiteY148" fmla="*/ 4337130 h 4715020"/>
                    <a:gd name="connsiteX149" fmla="*/ 4278385 w 6123963"/>
                    <a:gd name="connsiteY149" fmla="*/ 4328741 h 4715020"/>
                    <a:gd name="connsiteX150" fmla="*/ 4345497 w 6123963"/>
                    <a:gd name="connsiteY150" fmla="*/ 4320352 h 4715020"/>
                    <a:gd name="connsiteX151" fmla="*/ 4379053 w 6123963"/>
                    <a:gd name="connsiteY151" fmla="*/ 4311963 h 4715020"/>
                    <a:gd name="connsiteX152" fmla="*/ 4420998 w 6123963"/>
                    <a:gd name="connsiteY152" fmla="*/ 4303574 h 4715020"/>
                    <a:gd name="connsiteX153" fmla="*/ 4454554 w 6123963"/>
                    <a:gd name="connsiteY153" fmla="*/ 4295185 h 4715020"/>
                    <a:gd name="connsiteX154" fmla="*/ 4496499 w 6123963"/>
                    <a:gd name="connsiteY154" fmla="*/ 4286796 h 4715020"/>
                    <a:gd name="connsiteX155" fmla="*/ 4580389 w 6123963"/>
                    <a:gd name="connsiteY155" fmla="*/ 4270018 h 4715020"/>
                    <a:gd name="connsiteX156" fmla="*/ 4655890 w 6123963"/>
                    <a:gd name="connsiteY156" fmla="*/ 4236462 h 4715020"/>
                    <a:gd name="connsiteX157" fmla="*/ 4689446 w 6123963"/>
                    <a:gd name="connsiteY157" fmla="*/ 4228073 h 4715020"/>
                    <a:gd name="connsiteX158" fmla="*/ 4723002 w 6123963"/>
                    <a:gd name="connsiteY158" fmla="*/ 4211295 h 4715020"/>
                    <a:gd name="connsiteX159" fmla="*/ 4773336 w 6123963"/>
                    <a:gd name="connsiteY159" fmla="*/ 4194517 h 4715020"/>
                    <a:gd name="connsiteX160" fmla="*/ 4832059 w 6123963"/>
                    <a:gd name="connsiteY160" fmla="*/ 4177739 h 4715020"/>
                    <a:gd name="connsiteX161" fmla="*/ 4857226 w 6123963"/>
                    <a:gd name="connsiteY161" fmla="*/ 4160961 h 4715020"/>
                    <a:gd name="connsiteX162" fmla="*/ 4957893 w 6123963"/>
                    <a:gd name="connsiteY162" fmla="*/ 4110627 h 4715020"/>
                    <a:gd name="connsiteX163" fmla="*/ 5058561 w 6123963"/>
                    <a:gd name="connsiteY163" fmla="*/ 4051904 h 4715020"/>
                    <a:gd name="connsiteX164" fmla="*/ 5083728 w 6123963"/>
                    <a:gd name="connsiteY164" fmla="*/ 4026737 h 4715020"/>
                    <a:gd name="connsiteX165" fmla="*/ 5117284 w 6123963"/>
                    <a:gd name="connsiteY165" fmla="*/ 4009959 h 4715020"/>
                    <a:gd name="connsiteX166" fmla="*/ 5184396 w 6123963"/>
                    <a:gd name="connsiteY166" fmla="*/ 3951236 h 4715020"/>
                    <a:gd name="connsiteX167" fmla="*/ 5251508 w 6123963"/>
                    <a:gd name="connsiteY167" fmla="*/ 3900902 h 4715020"/>
                    <a:gd name="connsiteX168" fmla="*/ 5318620 w 6123963"/>
                    <a:gd name="connsiteY168" fmla="*/ 3858957 h 4715020"/>
                    <a:gd name="connsiteX169" fmla="*/ 5368954 w 6123963"/>
                    <a:gd name="connsiteY169" fmla="*/ 3825401 h 4715020"/>
                    <a:gd name="connsiteX170" fmla="*/ 5427677 w 6123963"/>
                    <a:gd name="connsiteY170" fmla="*/ 3808623 h 4715020"/>
                    <a:gd name="connsiteX171" fmla="*/ 5452844 w 6123963"/>
                    <a:gd name="connsiteY171" fmla="*/ 3800234 h 4715020"/>
                    <a:gd name="connsiteX172" fmla="*/ 5545123 w 6123963"/>
                    <a:gd name="connsiteY172" fmla="*/ 3858957 h 4715020"/>
                    <a:gd name="connsiteX173" fmla="*/ 5545123 w 6123963"/>
                    <a:gd name="connsiteY173" fmla="*/ 3858957 h 4715020"/>
                    <a:gd name="connsiteX174" fmla="*/ 5578679 w 6123963"/>
                    <a:gd name="connsiteY174" fmla="*/ 3875735 h 4715020"/>
                    <a:gd name="connsiteX175" fmla="*/ 5620624 w 6123963"/>
                    <a:gd name="connsiteY175" fmla="*/ 3892513 h 4715020"/>
                    <a:gd name="connsiteX176" fmla="*/ 5696125 w 6123963"/>
                    <a:gd name="connsiteY176" fmla="*/ 3951236 h 4715020"/>
                    <a:gd name="connsiteX177" fmla="*/ 5746459 w 6123963"/>
                    <a:gd name="connsiteY177" fmla="*/ 3984792 h 4715020"/>
                    <a:gd name="connsiteX178" fmla="*/ 5796793 w 6123963"/>
                    <a:gd name="connsiteY178" fmla="*/ 4018348 h 4715020"/>
                    <a:gd name="connsiteX179" fmla="*/ 5821960 w 6123963"/>
                    <a:gd name="connsiteY179" fmla="*/ 4035126 h 4715020"/>
                    <a:gd name="connsiteX180" fmla="*/ 5880682 w 6123963"/>
                    <a:gd name="connsiteY180" fmla="*/ 4051904 h 4715020"/>
                    <a:gd name="connsiteX181" fmla="*/ 5914238 w 6123963"/>
                    <a:gd name="connsiteY181" fmla="*/ 4077071 h 4715020"/>
                    <a:gd name="connsiteX182" fmla="*/ 5931016 w 6123963"/>
                    <a:gd name="connsiteY182" fmla="*/ 3858957 h 4715020"/>
                    <a:gd name="connsiteX183" fmla="*/ 5905849 w 6123963"/>
                    <a:gd name="connsiteY183" fmla="*/ 3733122 h 4715020"/>
                    <a:gd name="connsiteX184" fmla="*/ 5889071 w 6123963"/>
                    <a:gd name="connsiteY184" fmla="*/ 3674399 h 4715020"/>
                    <a:gd name="connsiteX185" fmla="*/ 5880682 w 6123963"/>
                    <a:gd name="connsiteY185" fmla="*/ 3640843 h 4715020"/>
                    <a:gd name="connsiteX186" fmla="*/ 5863904 w 6123963"/>
                    <a:gd name="connsiteY186" fmla="*/ 3607287 h 4715020"/>
                    <a:gd name="connsiteX187" fmla="*/ 5855515 w 6123963"/>
                    <a:gd name="connsiteY187" fmla="*/ 3573731 h 4715020"/>
                    <a:gd name="connsiteX188" fmla="*/ 5830349 w 6123963"/>
                    <a:gd name="connsiteY188" fmla="*/ 3498230 h 4715020"/>
                    <a:gd name="connsiteX189" fmla="*/ 5821960 w 6123963"/>
                    <a:gd name="connsiteY189" fmla="*/ 3473064 h 4715020"/>
                    <a:gd name="connsiteX190" fmla="*/ 5805182 w 6123963"/>
                    <a:gd name="connsiteY190" fmla="*/ 3405952 h 4715020"/>
                    <a:gd name="connsiteX191" fmla="*/ 5788404 w 6123963"/>
                    <a:gd name="connsiteY191" fmla="*/ 3364007 h 4715020"/>
                    <a:gd name="connsiteX192" fmla="*/ 5771626 w 6123963"/>
                    <a:gd name="connsiteY192" fmla="*/ 3305284 h 4715020"/>
                    <a:gd name="connsiteX193" fmla="*/ 5754848 w 6123963"/>
                    <a:gd name="connsiteY193" fmla="*/ 3271728 h 4715020"/>
                    <a:gd name="connsiteX194" fmla="*/ 5738070 w 6123963"/>
                    <a:gd name="connsiteY194" fmla="*/ 3221394 h 4715020"/>
                    <a:gd name="connsiteX195" fmla="*/ 5746459 w 6123963"/>
                    <a:gd name="connsiteY195" fmla="*/ 3129115 h 4715020"/>
                    <a:gd name="connsiteX196" fmla="*/ 5763237 w 6123963"/>
                    <a:gd name="connsiteY196" fmla="*/ 3095559 h 4715020"/>
                    <a:gd name="connsiteX197" fmla="*/ 5796793 w 6123963"/>
                    <a:gd name="connsiteY197" fmla="*/ 3036836 h 4715020"/>
                    <a:gd name="connsiteX198" fmla="*/ 5821960 w 6123963"/>
                    <a:gd name="connsiteY198" fmla="*/ 2978113 h 4715020"/>
                    <a:gd name="connsiteX199" fmla="*/ 5838738 w 6123963"/>
                    <a:gd name="connsiteY199" fmla="*/ 2952946 h 4715020"/>
                    <a:gd name="connsiteX200" fmla="*/ 5847127 w 6123963"/>
                    <a:gd name="connsiteY200" fmla="*/ 2927779 h 4715020"/>
                    <a:gd name="connsiteX201" fmla="*/ 5863904 w 6123963"/>
                    <a:gd name="connsiteY201" fmla="*/ 2902612 h 4715020"/>
                    <a:gd name="connsiteX202" fmla="*/ 5889071 w 6123963"/>
                    <a:gd name="connsiteY202" fmla="*/ 2860667 h 4715020"/>
                    <a:gd name="connsiteX203" fmla="*/ 5939405 w 6123963"/>
                    <a:gd name="connsiteY203" fmla="*/ 2776777 h 4715020"/>
                    <a:gd name="connsiteX204" fmla="*/ 5981350 w 6123963"/>
                    <a:gd name="connsiteY204" fmla="*/ 2692887 h 4715020"/>
                    <a:gd name="connsiteX205" fmla="*/ 5998128 w 6123963"/>
                    <a:gd name="connsiteY205" fmla="*/ 2650942 h 4715020"/>
                    <a:gd name="connsiteX206" fmla="*/ 6023295 w 6123963"/>
                    <a:gd name="connsiteY206" fmla="*/ 2617386 h 4715020"/>
                    <a:gd name="connsiteX207" fmla="*/ 6031684 w 6123963"/>
                    <a:gd name="connsiteY207" fmla="*/ 2592219 h 4715020"/>
                    <a:gd name="connsiteX208" fmla="*/ 6040073 w 6123963"/>
                    <a:gd name="connsiteY208" fmla="*/ 2558664 h 4715020"/>
                    <a:gd name="connsiteX209" fmla="*/ 6065240 w 6123963"/>
                    <a:gd name="connsiteY209" fmla="*/ 2516719 h 4715020"/>
                    <a:gd name="connsiteX210" fmla="*/ 6073629 w 6123963"/>
                    <a:gd name="connsiteY210" fmla="*/ 2491552 h 4715020"/>
                    <a:gd name="connsiteX211" fmla="*/ 6090407 w 6123963"/>
                    <a:gd name="connsiteY211" fmla="*/ 2466385 h 4715020"/>
                    <a:gd name="connsiteX212" fmla="*/ 6107185 w 6123963"/>
                    <a:gd name="connsiteY212" fmla="*/ 2416051 h 4715020"/>
                    <a:gd name="connsiteX213" fmla="*/ 6115574 w 6123963"/>
                    <a:gd name="connsiteY213" fmla="*/ 2390884 h 4715020"/>
                    <a:gd name="connsiteX214" fmla="*/ 6123963 w 6123963"/>
                    <a:gd name="connsiteY214" fmla="*/ 2365717 h 4715020"/>
                    <a:gd name="connsiteX215" fmla="*/ 6107185 w 6123963"/>
                    <a:gd name="connsiteY215" fmla="*/ 2139214 h 4715020"/>
                    <a:gd name="connsiteX216" fmla="*/ 6098796 w 6123963"/>
                    <a:gd name="connsiteY216" fmla="*/ 2088880 h 4715020"/>
                    <a:gd name="connsiteX217" fmla="*/ 6082018 w 6123963"/>
                    <a:gd name="connsiteY217" fmla="*/ 2055324 h 4715020"/>
                    <a:gd name="connsiteX218" fmla="*/ 6065240 w 6123963"/>
                    <a:gd name="connsiteY218" fmla="*/ 2004990 h 4715020"/>
                    <a:gd name="connsiteX219" fmla="*/ 6056851 w 6123963"/>
                    <a:gd name="connsiteY219" fmla="*/ 1971434 h 4715020"/>
                    <a:gd name="connsiteX220" fmla="*/ 6023295 w 6123963"/>
                    <a:gd name="connsiteY220" fmla="*/ 1912711 h 4715020"/>
                    <a:gd name="connsiteX221" fmla="*/ 5989739 w 6123963"/>
                    <a:gd name="connsiteY221" fmla="*/ 1828821 h 4715020"/>
                    <a:gd name="connsiteX222" fmla="*/ 5931016 w 6123963"/>
                    <a:gd name="connsiteY222" fmla="*/ 1744931 h 4715020"/>
                    <a:gd name="connsiteX223" fmla="*/ 5889071 w 6123963"/>
                    <a:gd name="connsiteY223" fmla="*/ 1686208 h 4715020"/>
                    <a:gd name="connsiteX224" fmla="*/ 5813571 w 6123963"/>
                    <a:gd name="connsiteY224" fmla="*/ 1610708 h 4715020"/>
                    <a:gd name="connsiteX225" fmla="*/ 5796793 w 6123963"/>
                    <a:gd name="connsiteY225" fmla="*/ 1585541 h 4715020"/>
                    <a:gd name="connsiteX226" fmla="*/ 5771626 w 6123963"/>
                    <a:gd name="connsiteY226" fmla="*/ 1560374 h 4715020"/>
                    <a:gd name="connsiteX227" fmla="*/ 5746459 w 6123963"/>
                    <a:gd name="connsiteY227" fmla="*/ 1510040 h 4715020"/>
                    <a:gd name="connsiteX228" fmla="*/ 5763237 w 6123963"/>
                    <a:gd name="connsiteY228" fmla="*/ 1426150 h 4715020"/>
                    <a:gd name="connsiteX229" fmla="*/ 5830349 w 6123963"/>
                    <a:gd name="connsiteY229" fmla="*/ 1350649 h 4715020"/>
                    <a:gd name="connsiteX230" fmla="*/ 5855515 w 6123963"/>
                    <a:gd name="connsiteY230" fmla="*/ 1317093 h 4715020"/>
                    <a:gd name="connsiteX231" fmla="*/ 5880682 w 6123963"/>
                    <a:gd name="connsiteY231" fmla="*/ 1300315 h 4715020"/>
                    <a:gd name="connsiteX232" fmla="*/ 5931016 w 6123963"/>
                    <a:gd name="connsiteY232" fmla="*/ 1233203 h 4715020"/>
                    <a:gd name="connsiteX233" fmla="*/ 5947794 w 6123963"/>
                    <a:gd name="connsiteY233" fmla="*/ 1208036 h 4715020"/>
                    <a:gd name="connsiteX234" fmla="*/ 5981350 w 6123963"/>
                    <a:gd name="connsiteY234" fmla="*/ 1174480 h 4715020"/>
                    <a:gd name="connsiteX235" fmla="*/ 5989739 w 6123963"/>
                    <a:gd name="connsiteY235" fmla="*/ 1149313 h 4715020"/>
                    <a:gd name="connsiteX236" fmla="*/ 6031684 w 6123963"/>
                    <a:gd name="connsiteY236" fmla="*/ 1098979 h 4715020"/>
                    <a:gd name="connsiteX237" fmla="*/ 6040073 w 6123963"/>
                    <a:gd name="connsiteY237" fmla="*/ 1073812 h 4715020"/>
                    <a:gd name="connsiteX238" fmla="*/ 5981350 w 6123963"/>
                    <a:gd name="connsiteY238" fmla="*/ 1040256 h 4715020"/>
                    <a:gd name="connsiteX239" fmla="*/ 5939405 w 6123963"/>
                    <a:gd name="connsiteY239" fmla="*/ 1023478 h 4715020"/>
                    <a:gd name="connsiteX240" fmla="*/ 5889071 w 6123963"/>
                    <a:gd name="connsiteY240" fmla="*/ 1006700 h 4715020"/>
                    <a:gd name="connsiteX241" fmla="*/ 5863904 w 6123963"/>
                    <a:gd name="connsiteY241" fmla="*/ 998311 h 4715020"/>
                    <a:gd name="connsiteX242" fmla="*/ 5838738 w 6123963"/>
                    <a:gd name="connsiteY242" fmla="*/ 989922 h 4715020"/>
                    <a:gd name="connsiteX243" fmla="*/ 5712903 w 6123963"/>
                    <a:gd name="connsiteY243" fmla="*/ 981533 h 4715020"/>
                    <a:gd name="connsiteX244" fmla="*/ 5301842 w 6123963"/>
                    <a:gd name="connsiteY244" fmla="*/ 981533 h 4715020"/>
                    <a:gd name="connsiteX245" fmla="*/ 5251508 w 6123963"/>
                    <a:gd name="connsiteY245" fmla="*/ 931199 h 4715020"/>
                    <a:gd name="connsiteX246" fmla="*/ 5209563 w 6123963"/>
                    <a:gd name="connsiteY246" fmla="*/ 880865 h 4715020"/>
                    <a:gd name="connsiteX247" fmla="*/ 5184396 w 6123963"/>
                    <a:gd name="connsiteY247" fmla="*/ 855698 h 4715020"/>
                    <a:gd name="connsiteX248" fmla="*/ 5167618 w 6123963"/>
                    <a:gd name="connsiteY248" fmla="*/ 822142 h 4715020"/>
                    <a:gd name="connsiteX249" fmla="*/ 5117284 w 6123963"/>
                    <a:gd name="connsiteY249" fmla="*/ 771808 h 4715020"/>
                    <a:gd name="connsiteX250" fmla="*/ 5083728 w 6123963"/>
                    <a:gd name="connsiteY250" fmla="*/ 721475 h 4715020"/>
                    <a:gd name="connsiteX251" fmla="*/ 5075339 w 6123963"/>
                    <a:gd name="connsiteY251" fmla="*/ 696308 h 4715020"/>
                    <a:gd name="connsiteX252" fmla="*/ 5025005 w 6123963"/>
                    <a:gd name="connsiteY252" fmla="*/ 654363 h 4715020"/>
                    <a:gd name="connsiteX253" fmla="*/ 4974671 w 6123963"/>
                    <a:gd name="connsiteY253" fmla="*/ 612418 h 4715020"/>
                    <a:gd name="connsiteX254" fmla="*/ 4941115 w 6123963"/>
                    <a:gd name="connsiteY254" fmla="*/ 604029 h 4715020"/>
                    <a:gd name="connsiteX255" fmla="*/ 4890782 w 6123963"/>
                    <a:gd name="connsiteY255" fmla="*/ 578862 h 4715020"/>
                    <a:gd name="connsiteX256" fmla="*/ 4865615 w 6123963"/>
                    <a:gd name="connsiteY256" fmla="*/ 562084 h 4715020"/>
                    <a:gd name="connsiteX257" fmla="*/ 4806892 w 6123963"/>
                    <a:gd name="connsiteY257" fmla="*/ 545306 h 4715020"/>
                    <a:gd name="connsiteX258" fmla="*/ 4781725 w 6123963"/>
                    <a:gd name="connsiteY258" fmla="*/ 536917 h 4715020"/>
                    <a:gd name="connsiteX259" fmla="*/ 4756558 w 6123963"/>
                    <a:gd name="connsiteY259" fmla="*/ 520139 h 4715020"/>
                    <a:gd name="connsiteX260" fmla="*/ 4731391 w 6123963"/>
                    <a:gd name="connsiteY260" fmla="*/ 511750 h 4715020"/>
                    <a:gd name="connsiteX261" fmla="*/ 4672668 w 6123963"/>
                    <a:gd name="connsiteY261" fmla="*/ 494972 h 4715020"/>
                    <a:gd name="connsiteX262" fmla="*/ 4572000 w 6123963"/>
                    <a:gd name="connsiteY262" fmla="*/ 469805 h 4715020"/>
                    <a:gd name="connsiteX263" fmla="*/ 4504888 w 6123963"/>
                    <a:gd name="connsiteY263" fmla="*/ 453027 h 4715020"/>
                    <a:gd name="connsiteX264" fmla="*/ 4471332 w 6123963"/>
                    <a:gd name="connsiteY264" fmla="*/ 444638 h 4715020"/>
                    <a:gd name="connsiteX265" fmla="*/ 4370664 w 6123963"/>
                    <a:gd name="connsiteY265" fmla="*/ 436249 h 4715020"/>
                    <a:gd name="connsiteX266" fmla="*/ 3942826 w 6123963"/>
                    <a:gd name="connsiteY266" fmla="*/ 419471 h 4715020"/>
                    <a:gd name="connsiteX267" fmla="*/ 3665989 w 6123963"/>
                    <a:gd name="connsiteY267" fmla="*/ 411082 h 4715020"/>
                    <a:gd name="connsiteX268" fmla="*/ 3649211 w 6123963"/>
                    <a:gd name="connsiteY268" fmla="*/ 385915 h 4715020"/>
                    <a:gd name="connsiteX269" fmla="*/ 3665989 w 6123963"/>
                    <a:gd name="connsiteY269" fmla="*/ 201357 h 4715020"/>
                    <a:gd name="connsiteX270" fmla="*/ 3657600 w 6123963"/>
                    <a:gd name="connsiteY270" fmla="*/ 151023 h 4715020"/>
                    <a:gd name="connsiteX271" fmla="*/ 3632433 w 6123963"/>
                    <a:gd name="connsiteY271" fmla="*/ 142634 h 4715020"/>
                    <a:gd name="connsiteX272" fmla="*/ 3607266 w 6123963"/>
                    <a:gd name="connsiteY272" fmla="*/ 125856 h 4715020"/>
                    <a:gd name="connsiteX273" fmla="*/ 3540154 w 6123963"/>
                    <a:gd name="connsiteY273" fmla="*/ 109078 h 4715020"/>
                    <a:gd name="connsiteX274" fmla="*/ 3506598 w 6123963"/>
                    <a:gd name="connsiteY274" fmla="*/ 92300 h 4715020"/>
                    <a:gd name="connsiteX275" fmla="*/ 3456264 w 6123963"/>
                    <a:gd name="connsiteY275" fmla="*/ 75522 h 4715020"/>
                    <a:gd name="connsiteX276" fmla="*/ 3431097 w 6123963"/>
                    <a:gd name="connsiteY276" fmla="*/ 67133 h 4715020"/>
                    <a:gd name="connsiteX277" fmla="*/ 3246539 w 6123963"/>
                    <a:gd name="connsiteY277" fmla="*/ 83911 h 4715020"/>
                    <a:gd name="connsiteX278" fmla="*/ 3196205 w 6123963"/>
                    <a:gd name="connsiteY278" fmla="*/ 92300 h 4715020"/>
                    <a:gd name="connsiteX279" fmla="*/ 3061982 w 6123963"/>
                    <a:gd name="connsiteY279" fmla="*/ 100689 h 4715020"/>
                    <a:gd name="connsiteX280" fmla="*/ 2894202 w 6123963"/>
                    <a:gd name="connsiteY280" fmla="*/ 117467 h 4715020"/>
                    <a:gd name="connsiteX281" fmla="*/ 2810312 w 6123963"/>
                    <a:gd name="connsiteY281" fmla="*/ 134245 h 4715020"/>
                    <a:gd name="connsiteX282" fmla="*/ 2726422 w 6123963"/>
                    <a:gd name="connsiteY282" fmla="*/ 159412 h 4715020"/>
                    <a:gd name="connsiteX283" fmla="*/ 2659310 w 6123963"/>
                    <a:gd name="connsiteY283" fmla="*/ 184579 h 4715020"/>
                    <a:gd name="connsiteX284" fmla="*/ 2608976 w 6123963"/>
                    <a:gd name="connsiteY284" fmla="*/ 209746 h 4715020"/>
                    <a:gd name="connsiteX285" fmla="*/ 2583809 w 6123963"/>
                    <a:gd name="connsiteY285" fmla="*/ 226524 h 4715020"/>
                    <a:gd name="connsiteX286" fmla="*/ 2533475 w 6123963"/>
                    <a:gd name="connsiteY286" fmla="*/ 243302 h 4715020"/>
                    <a:gd name="connsiteX287" fmla="*/ 2508308 w 6123963"/>
                    <a:gd name="connsiteY287" fmla="*/ 268469 h 4715020"/>
                    <a:gd name="connsiteX288" fmla="*/ 2457974 w 6123963"/>
                    <a:gd name="connsiteY288" fmla="*/ 302025 h 4715020"/>
                    <a:gd name="connsiteX289" fmla="*/ 2432807 w 6123963"/>
                    <a:gd name="connsiteY289" fmla="*/ 318803 h 4715020"/>
                    <a:gd name="connsiteX290" fmla="*/ 2407640 w 6123963"/>
                    <a:gd name="connsiteY290" fmla="*/ 343970 h 4715020"/>
                    <a:gd name="connsiteX291" fmla="*/ 2357306 w 6123963"/>
                    <a:gd name="connsiteY291" fmla="*/ 377526 h 4715020"/>
                    <a:gd name="connsiteX292" fmla="*/ 2332139 w 6123963"/>
                    <a:gd name="connsiteY292" fmla="*/ 394304 h 4715020"/>
                    <a:gd name="connsiteX293" fmla="*/ 2306972 w 6123963"/>
                    <a:gd name="connsiteY293" fmla="*/ 411082 h 4715020"/>
                    <a:gd name="connsiteX294" fmla="*/ 2281805 w 6123963"/>
                    <a:gd name="connsiteY294" fmla="*/ 427860 h 4715020"/>
                    <a:gd name="connsiteX295" fmla="*/ 2256638 w 6123963"/>
                    <a:gd name="connsiteY295" fmla="*/ 436249 h 4715020"/>
                    <a:gd name="connsiteX296" fmla="*/ 2206304 w 6123963"/>
                    <a:gd name="connsiteY296" fmla="*/ 461416 h 4715020"/>
                    <a:gd name="connsiteX297" fmla="*/ 2181138 w 6123963"/>
                    <a:gd name="connsiteY297" fmla="*/ 478194 h 4715020"/>
                    <a:gd name="connsiteX298" fmla="*/ 2021747 w 6123963"/>
                    <a:gd name="connsiteY298" fmla="*/ 478194 h 4715020"/>
                    <a:gd name="connsiteX299" fmla="*/ 1996580 w 6123963"/>
                    <a:gd name="connsiteY299" fmla="*/ 453027 h 4715020"/>
                    <a:gd name="connsiteX300" fmla="*/ 1979802 w 6123963"/>
                    <a:gd name="connsiteY300" fmla="*/ 402693 h 4715020"/>
                    <a:gd name="connsiteX301" fmla="*/ 1963024 w 6123963"/>
                    <a:gd name="connsiteY301" fmla="*/ 343970 h 4715020"/>
                    <a:gd name="connsiteX302" fmla="*/ 1971413 w 6123963"/>
                    <a:gd name="connsiteY302" fmla="*/ 176190 h 4715020"/>
                    <a:gd name="connsiteX303" fmla="*/ 1988191 w 6123963"/>
                    <a:gd name="connsiteY303" fmla="*/ 125856 h 4715020"/>
                    <a:gd name="connsiteX304" fmla="*/ 1996580 w 6123963"/>
                    <a:gd name="connsiteY304" fmla="*/ 100689 h 4715020"/>
                    <a:gd name="connsiteX305" fmla="*/ 2013358 w 6123963"/>
                    <a:gd name="connsiteY305" fmla="*/ 8410 h 47150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  <a:cxn ang="0">
                      <a:pos x="connsiteX191" y="connsiteY191"/>
                    </a:cxn>
                    <a:cxn ang="0">
                      <a:pos x="connsiteX192" y="connsiteY192"/>
                    </a:cxn>
                    <a:cxn ang="0">
                      <a:pos x="connsiteX193" y="connsiteY193"/>
                    </a:cxn>
                    <a:cxn ang="0">
                      <a:pos x="connsiteX194" y="connsiteY194"/>
                    </a:cxn>
                    <a:cxn ang="0">
                      <a:pos x="connsiteX195" y="connsiteY195"/>
                    </a:cxn>
                    <a:cxn ang="0">
                      <a:pos x="connsiteX196" y="connsiteY196"/>
                    </a:cxn>
                    <a:cxn ang="0">
                      <a:pos x="connsiteX197" y="connsiteY197"/>
                    </a:cxn>
                    <a:cxn ang="0">
                      <a:pos x="connsiteX198" y="connsiteY198"/>
                    </a:cxn>
                    <a:cxn ang="0">
                      <a:pos x="connsiteX199" y="connsiteY199"/>
                    </a:cxn>
                    <a:cxn ang="0">
                      <a:pos x="connsiteX200" y="connsiteY200"/>
                    </a:cxn>
                    <a:cxn ang="0">
                      <a:pos x="connsiteX201" y="connsiteY201"/>
                    </a:cxn>
                    <a:cxn ang="0">
                      <a:pos x="connsiteX202" y="connsiteY202"/>
                    </a:cxn>
                    <a:cxn ang="0">
                      <a:pos x="connsiteX203" y="connsiteY203"/>
                    </a:cxn>
                    <a:cxn ang="0">
                      <a:pos x="connsiteX204" y="connsiteY204"/>
                    </a:cxn>
                    <a:cxn ang="0">
                      <a:pos x="connsiteX205" y="connsiteY205"/>
                    </a:cxn>
                    <a:cxn ang="0">
                      <a:pos x="connsiteX206" y="connsiteY206"/>
                    </a:cxn>
                    <a:cxn ang="0">
                      <a:pos x="connsiteX207" y="connsiteY207"/>
                    </a:cxn>
                    <a:cxn ang="0">
                      <a:pos x="connsiteX208" y="connsiteY208"/>
                    </a:cxn>
                    <a:cxn ang="0">
                      <a:pos x="connsiteX209" y="connsiteY209"/>
                    </a:cxn>
                    <a:cxn ang="0">
                      <a:pos x="connsiteX210" y="connsiteY210"/>
                    </a:cxn>
                    <a:cxn ang="0">
                      <a:pos x="connsiteX211" y="connsiteY211"/>
                    </a:cxn>
                    <a:cxn ang="0">
                      <a:pos x="connsiteX212" y="connsiteY212"/>
                    </a:cxn>
                    <a:cxn ang="0">
                      <a:pos x="connsiteX213" y="connsiteY213"/>
                    </a:cxn>
                    <a:cxn ang="0">
                      <a:pos x="connsiteX214" y="connsiteY214"/>
                    </a:cxn>
                    <a:cxn ang="0">
                      <a:pos x="connsiteX215" y="connsiteY215"/>
                    </a:cxn>
                    <a:cxn ang="0">
                      <a:pos x="connsiteX216" y="connsiteY216"/>
                    </a:cxn>
                    <a:cxn ang="0">
                      <a:pos x="connsiteX217" y="connsiteY217"/>
                    </a:cxn>
                    <a:cxn ang="0">
                      <a:pos x="connsiteX218" y="connsiteY218"/>
                    </a:cxn>
                    <a:cxn ang="0">
                      <a:pos x="connsiteX219" y="connsiteY219"/>
                    </a:cxn>
                    <a:cxn ang="0">
                      <a:pos x="connsiteX220" y="connsiteY220"/>
                    </a:cxn>
                    <a:cxn ang="0">
                      <a:pos x="connsiteX221" y="connsiteY221"/>
                    </a:cxn>
                    <a:cxn ang="0">
                      <a:pos x="connsiteX222" y="connsiteY222"/>
                    </a:cxn>
                    <a:cxn ang="0">
                      <a:pos x="connsiteX223" y="connsiteY223"/>
                    </a:cxn>
                    <a:cxn ang="0">
                      <a:pos x="connsiteX224" y="connsiteY224"/>
                    </a:cxn>
                    <a:cxn ang="0">
                      <a:pos x="connsiteX225" y="connsiteY225"/>
                    </a:cxn>
                    <a:cxn ang="0">
                      <a:pos x="connsiteX226" y="connsiteY226"/>
                    </a:cxn>
                    <a:cxn ang="0">
                      <a:pos x="connsiteX227" y="connsiteY227"/>
                    </a:cxn>
                    <a:cxn ang="0">
                      <a:pos x="connsiteX228" y="connsiteY228"/>
                    </a:cxn>
                    <a:cxn ang="0">
                      <a:pos x="connsiteX229" y="connsiteY229"/>
                    </a:cxn>
                    <a:cxn ang="0">
                      <a:pos x="connsiteX230" y="connsiteY230"/>
                    </a:cxn>
                    <a:cxn ang="0">
                      <a:pos x="connsiteX231" y="connsiteY231"/>
                    </a:cxn>
                    <a:cxn ang="0">
                      <a:pos x="connsiteX232" y="connsiteY232"/>
                    </a:cxn>
                    <a:cxn ang="0">
                      <a:pos x="connsiteX233" y="connsiteY233"/>
                    </a:cxn>
                    <a:cxn ang="0">
                      <a:pos x="connsiteX234" y="connsiteY234"/>
                    </a:cxn>
                    <a:cxn ang="0">
                      <a:pos x="connsiteX235" y="connsiteY235"/>
                    </a:cxn>
                    <a:cxn ang="0">
                      <a:pos x="connsiteX236" y="connsiteY236"/>
                    </a:cxn>
                    <a:cxn ang="0">
                      <a:pos x="connsiteX237" y="connsiteY237"/>
                    </a:cxn>
                    <a:cxn ang="0">
                      <a:pos x="connsiteX238" y="connsiteY238"/>
                    </a:cxn>
                    <a:cxn ang="0">
                      <a:pos x="connsiteX239" y="connsiteY239"/>
                    </a:cxn>
                    <a:cxn ang="0">
                      <a:pos x="connsiteX240" y="connsiteY240"/>
                    </a:cxn>
                    <a:cxn ang="0">
                      <a:pos x="connsiteX241" y="connsiteY241"/>
                    </a:cxn>
                    <a:cxn ang="0">
                      <a:pos x="connsiteX242" y="connsiteY242"/>
                    </a:cxn>
                    <a:cxn ang="0">
                      <a:pos x="connsiteX243" y="connsiteY243"/>
                    </a:cxn>
                    <a:cxn ang="0">
                      <a:pos x="connsiteX244" y="connsiteY244"/>
                    </a:cxn>
                    <a:cxn ang="0">
                      <a:pos x="connsiteX245" y="connsiteY245"/>
                    </a:cxn>
                    <a:cxn ang="0">
                      <a:pos x="connsiteX246" y="connsiteY246"/>
                    </a:cxn>
                    <a:cxn ang="0">
                      <a:pos x="connsiteX247" y="connsiteY247"/>
                    </a:cxn>
                    <a:cxn ang="0">
                      <a:pos x="connsiteX248" y="connsiteY248"/>
                    </a:cxn>
                    <a:cxn ang="0">
                      <a:pos x="connsiteX249" y="connsiteY249"/>
                    </a:cxn>
                    <a:cxn ang="0">
                      <a:pos x="connsiteX250" y="connsiteY250"/>
                    </a:cxn>
                    <a:cxn ang="0">
                      <a:pos x="connsiteX251" y="connsiteY251"/>
                    </a:cxn>
                    <a:cxn ang="0">
                      <a:pos x="connsiteX252" y="connsiteY252"/>
                    </a:cxn>
                    <a:cxn ang="0">
                      <a:pos x="connsiteX253" y="connsiteY253"/>
                    </a:cxn>
                    <a:cxn ang="0">
                      <a:pos x="connsiteX254" y="connsiteY254"/>
                    </a:cxn>
                    <a:cxn ang="0">
                      <a:pos x="connsiteX255" y="connsiteY255"/>
                    </a:cxn>
                    <a:cxn ang="0">
                      <a:pos x="connsiteX256" y="connsiteY256"/>
                    </a:cxn>
                    <a:cxn ang="0">
                      <a:pos x="connsiteX257" y="connsiteY257"/>
                    </a:cxn>
                    <a:cxn ang="0">
                      <a:pos x="connsiteX258" y="connsiteY258"/>
                    </a:cxn>
                    <a:cxn ang="0">
                      <a:pos x="connsiteX259" y="connsiteY259"/>
                    </a:cxn>
                    <a:cxn ang="0">
                      <a:pos x="connsiteX260" y="connsiteY260"/>
                    </a:cxn>
                    <a:cxn ang="0">
                      <a:pos x="connsiteX261" y="connsiteY261"/>
                    </a:cxn>
                    <a:cxn ang="0">
                      <a:pos x="connsiteX262" y="connsiteY262"/>
                    </a:cxn>
                    <a:cxn ang="0">
                      <a:pos x="connsiteX263" y="connsiteY263"/>
                    </a:cxn>
                    <a:cxn ang="0">
                      <a:pos x="connsiteX264" y="connsiteY264"/>
                    </a:cxn>
                    <a:cxn ang="0">
                      <a:pos x="connsiteX265" y="connsiteY265"/>
                    </a:cxn>
                    <a:cxn ang="0">
                      <a:pos x="connsiteX266" y="connsiteY266"/>
                    </a:cxn>
                    <a:cxn ang="0">
                      <a:pos x="connsiteX267" y="connsiteY267"/>
                    </a:cxn>
                    <a:cxn ang="0">
                      <a:pos x="connsiteX268" y="connsiteY268"/>
                    </a:cxn>
                    <a:cxn ang="0">
                      <a:pos x="connsiteX269" y="connsiteY269"/>
                    </a:cxn>
                    <a:cxn ang="0">
                      <a:pos x="connsiteX270" y="connsiteY270"/>
                    </a:cxn>
                    <a:cxn ang="0">
                      <a:pos x="connsiteX271" y="connsiteY271"/>
                    </a:cxn>
                    <a:cxn ang="0">
                      <a:pos x="connsiteX272" y="connsiteY272"/>
                    </a:cxn>
                    <a:cxn ang="0">
                      <a:pos x="connsiteX273" y="connsiteY273"/>
                    </a:cxn>
                    <a:cxn ang="0">
                      <a:pos x="connsiteX274" y="connsiteY274"/>
                    </a:cxn>
                    <a:cxn ang="0">
                      <a:pos x="connsiteX275" y="connsiteY275"/>
                    </a:cxn>
                    <a:cxn ang="0">
                      <a:pos x="connsiteX276" y="connsiteY276"/>
                    </a:cxn>
                    <a:cxn ang="0">
                      <a:pos x="connsiteX277" y="connsiteY277"/>
                    </a:cxn>
                    <a:cxn ang="0">
                      <a:pos x="connsiteX278" y="connsiteY278"/>
                    </a:cxn>
                    <a:cxn ang="0">
                      <a:pos x="connsiteX279" y="connsiteY279"/>
                    </a:cxn>
                    <a:cxn ang="0">
                      <a:pos x="connsiteX280" y="connsiteY280"/>
                    </a:cxn>
                    <a:cxn ang="0">
                      <a:pos x="connsiteX281" y="connsiteY281"/>
                    </a:cxn>
                    <a:cxn ang="0">
                      <a:pos x="connsiteX282" y="connsiteY282"/>
                    </a:cxn>
                    <a:cxn ang="0">
                      <a:pos x="connsiteX283" y="connsiteY283"/>
                    </a:cxn>
                    <a:cxn ang="0">
                      <a:pos x="connsiteX284" y="connsiteY284"/>
                    </a:cxn>
                    <a:cxn ang="0">
                      <a:pos x="connsiteX285" y="connsiteY285"/>
                    </a:cxn>
                    <a:cxn ang="0">
                      <a:pos x="connsiteX286" y="connsiteY286"/>
                    </a:cxn>
                    <a:cxn ang="0">
                      <a:pos x="connsiteX287" y="connsiteY287"/>
                    </a:cxn>
                    <a:cxn ang="0">
                      <a:pos x="connsiteX288" y="connsiteY288"/>
                    </a:cxn>
                    <a:cxn ang="0">
                      <a:pos x="connsiteX289" y="connsiteY289"/>
                    </a:cxn>
                    <a:cxn ang="0">
                      <a:pos x="connsiteX290" y="connsiteY290"/>
                    </a:cxn>
                    <a:cxn ang="0">
                      <a:pos x="connsiteX291" y="connsiteY291"/>
                    </a:cxn>
                    <a:cxn ang="0">
                      <a:pos x="connsiteX292" y="connsiteY292"/>
                    </a:cxn>
                    <a:cxn ang="0">
                      <a:pos x="connsiteX293" y="connsiteY293"/>
                    </a:cxn>
                    <a:cxn ang="0">
                      <a:pos x="connsiteX294" y="connsiteY294"/>
                    </a:cxn>
                    <a:cxn ang="0">
                      <a:pos x="connsiteX295" y="connsiteY295"/>
                    </a:cxn>
                    <a:cxn ang="0">
                      <a:pos x="connsiteX296" y="connsiteY296"/>
                    </a:cxn>
                    <a:cxn ang="0">
                      <a:pos x="connsiteX297" y="connsiteY297"/>
                    </a:cxn>
                    <a:cxn ang="0">
                      <a:pos x="connsiteX298" y="connsiteY298"/>
                    </a:cxn>
                    <a:cxn ang="0">
                      <a:pos x="connsiteX299" y="connsiteY299"/>
                    </a:cxn>
                    <a:cxn ang="0">
                      <a:pos x="connsiteX300" y="connsiteY300"/>
                    </a:cxn>
                    <a:cxn ang="0">
                      <a:pos x="connsiteX301" y="connsiteY301"/>
                    </a:cxn>
                    <a:cxn ang="0">
                      <a:pos x="connsiteX302" y="connsiteY302"/>
                    </a:cxn>
                    <a:cxn ang="0">
                      <a:pos x="connsiteX303" y="connsiteY303"/>
                    </a:cxn>
                    <a:cxn ang="0">
                      <a:pos x="connsiteX304" y="connsiteY304"/>
                    </a:cxn>
                    <a:cxn ang="0">
                      <a:pos x="connsiteX305" y="connsiteY305"/>
                    </a:cxn>
                  </a:cxnLst>
                  <a:rect l="l" t="t" r="r" b="b"/>
                  <a:pathLst>
                    <a:path w="6123963" h="4715020">
                      <a:moveTo>
                        <a:pt x="2013358" y="8410"/>
                      </a:moveTo>
                      <a:lnTo>
                        <a:pt x="2013358" y="8410"/>
                      </a:lnTo>
                      <a:cubicBezTo>
                        <a:pt x="1939509" y="1696"/>
                        <a:pt x="1927250" y="-6566"/>
                        <a:pt x="1862356" y="8410"/>
                      </a:cubicBezTo>
                      <a:cubicBezTo>
                        <a:pt x="1845123" y="12387"/>
                        <a:pt x="1828800" y="19595"/>
                        <a:pt x="1812022" y="25188"/>
                      </a:cubicBezTo>
                      <a:lnTo>
                        <a:pt x="1786855" y="33577"/>
                      </a:lnTo>
                      <a:cubicBezTo>
                        <a:pt x="1781262" y="41966"/>
                        <a:pt x="1774586" y="49726"/>
                        <a:pt x="1770077" y="58744"/>
                      </a:cubicBezTo>
                      <a:cubicBezTo>
                        <a:pt x="1766122" y="66653"/>
                        <a:pt x="1762130" y="75079"/>
                        <a:pt x="1761688" y="83911"/>
                      </a:cubicBezTo>
                      <a:cubicBezTo>
                        <a:pt x="1756519" y="187284"/>
                        <a:pt x="1757895" y="290904"/>
                        <a:pt x="1753299" y="394304"/>
                      </a:cubicBezTo>
                      <a:cubicBezTo>
                        <a:pt x="1752298" y="416827"/>
                        <a:pt x="1749634" y="439372"/>
                        <a:pt x="1744910" y="461416"/>
                      </a:cubicBezTo>
                      <a:cubicBezTo>
                        <a:pt x="1741204" y="478709"/>
                        <a:pt x="1728132" y="511750"/>
                        <a:pt x="1728132" y="511750"/>
                      </a:cubicBezTo>
                      <a:cubicBezTo>
                        <a:pt x="1725336" y="539713"/>
                        <a:pt x="1724016" y="567864"/>
                        <a:pt x="1719743" y="595640"/>
                      </a:cubicBezTo>
                      <a:cubicBezTo>
                        <a:pt x="1718398" y="604380"/>
                        <a:pt x="1713499" y="612228"/>
                        <a:pt x="1711354" y="620807"/>
                      </a:cubicBezTo>
                      <a:lnTo>
                        <a:pt x="1694576" y="687919"/>
                      </a:lnTo>
                      <a:cubicBezTo>
                        <a:pt x="1691780" y="738253"/>
                        <a:pt x="1690966" y="788736"/>
                        <a:pt x="1686187" y="838920"/>
                      </a:cubicBezTo>
                      <a:cubicBezTo>
                        <a:pt x="1683706" y="864967"/>
                        <a:pt x="1672331" y="866631"/>
                        <a:pt x="1661020" y="889254"/>
                      </a:cubicBezTo>
                      <a:cubicBezTo>
                        <a:pt x="1657065" y="897163"/>
                        <a:pt x="1657536" y="907063"/>
                        <a:pt x="1652631" y="914421"/>
                      </a:cubicBezTo>
                      <a:cubicBezTo>
                        <a:pt x="1641545" y="931051"/>
                        <a:pt x="1608710" y="954182"/>
                        <a:pt x="1593908" y="964755"/>
                      </a:cubicBezTo>
                      <a:cubicBezTo>
                        <a:pt x="1585704" y="970615"/>
                        <a:pt x="1575870" y="974404"/>
                        <a:pt x="1568741" y="981533"/>
                      </a:cubicBezTo>
                      <a:cubicBezTo>
                        <a:pt x="1558854" y="991420"/>
                        <a:pt x="1554190" y="1005990"/>
                        <a:pt x="1543574" y="1015089"/>
                      </a:cubicBezTo>
                      <a:cubicBezTo>
                        <a:pt x="1534079" y="1023228"/>
                        <a:pt x="1520741" y="1025433"/>
                        <a:pt x="1510018" y="1031867"/>
                      </a:cubicBezTo>
                      <a:cubicBezTo>
                        <a:pt x="1492727" y="1042242"/>
                        <a:pt x="1476462" y="1054238"/>
                        <a:pt x="1459684" y="1065423"/>
                      </a:cubicBezTo>
                      <a:cubicBezTo>
                        <a:pt x="1451295" y="1071016"/>
                        <a:pt x="1444082" y="1079013"/>
                        <a:pt x="1434517" y="1082201"/>
                      </a:cubicBezTo>
                      <a:lnTo>
                        <a:pt x="1384183" y="1098979"/>
                      </a:lnTo>
                      <a:cubicBezTo>
                        <a:pt x="1358148" y="1107657"/>
                        <a:pt x="1351375" y="1108597"/>
                        <a:pt x="1325460" y="1124146"/>
                      </a:cubicBezTo>
                      <a:cubicBezTo>
                        <a:pt x="1308169" y="1134521"/>
                        <a:pt x="1289385" y="1143444"/>
                        <a:pt x="1275127" y="1157702"/>
                      </a:cubicBezTo>
                      <a:cubicBezTo>
                        <a:pt x="1258349" y="1174480"/>
                        <a:pt x="1244536" y="1194874"/>
                        <a:pt x="1224793" y="1208036"/>
                      </a:cubicBezTo>
                      <a:cubicBezTo>
                        <a:pt x="1208015" y="1219221"/>
                        <a:pt x="1190591" y="1229493"/>
                        <a:pt x="1174459" y="1241592"/>
                      </a:cubicBezTo>
                      <a:cubicBezTo>
                        <a:pt x="1160055" y="1252395"/>
                        <a:pt x="1132910" y="1273724"/>
                        <a:pt x="1115736" y="1283537"/>
                      </a:cubicBezTo>
                      <a:cubicBezTo>
                        <a:pt x="1104878" y="1289742"/>
                        <a:pt x="1093365" y="1294722"/>
                        <a:pt x="1082180" y="1300315"/>
                      </a:cubicBezTo>
                      <a:cubicBezTo>
                        <a:pt x="1076587" y="1308704"/>
                        <a:pt x="1071857" y="1317737"/>
                        <a:pt x="1065402" y="1325482"/>
                      </a:cubicBezTo>
                      <a:cubicBezTo>
                        <a:pt x="1042211" y="1353312"/>
                        <a:pt x="1039078" y="1344574"/>
                        <a:pt x="1023457" y="1375816"/>
                      </a:cubicBezTo>
                      <a:cubicBezTo>
                        <a:pt x="1019502" y="1383725"/>
                        <a:pt x="1020729" y="1394190"/>
                        <a:pt x="1015068" y="1400983"/>
                      </a:cubicBezTo>
                      <a:cubicBezTo>
                        <a:pt x="1006117" y="1411724"/>
                        <a:pt x="991399" y="1416263"/>
                        <a:pt x="981512" y="1426150"/>
                      </a:cubicBezTo>
                      <a:cubicBezTo>
                        <a:pt x="966168" y="1441494"/>
                        <a:pt x="931270" y="1518290"/>
                        <a:pt x="931178" y="1518429"/>
                      </a:cubicBezTo>
                      <a:cubicBezTo>
                        <a:pt x="919993" y="1535207"/>
                        <a:pt x="903999" y="1549633"/>
                        <a:pt x="897622" y="1568763"/>
                      </a:cubicBezTo>
                      <a:cubicBezTo>
                        <a:pt x="888210" y="1596998"/>
                        <a:pt x="889041" y="1598460"/>
                        <a:pt x="872455" y="1627486"/>
                      </a:cubicBezTo>
                      <a:cubicBezTo>
                        <a:pt x="867453" y="1636240"/>
                        <a:pt x="860186" y="1643635"/>
                        <a:pt x="855677" y="1652653"/>
                      </a:cubicBezTo>
                      <a:cubicBezTo>
                        <a:pt x="851722" y="1660562"/>
                        <a:pt x="849717" y="1669317"/>
                        <a:pt x="847288" y="1677819"/>
                      </a:cubicBezTo>
                      <a:cubicBezTo>
                        <a:pt x="836160" y="1716767"/>
                        <a:pt x="838749" y="1716392"/>
                        <a:pt x="830510" y="1761709"/>
                      </a:cubicBezTo>
                      <a:cubicBezTo>
                        <a:pt x="827959" y="1775738"/>
                        <a:pt x="824137" y="1789539"/>
                        <a:pt x="822121" y="1803654"/>
                      </a:cubicBezTo>
                      <a:cubicBezTo>
                        <a:pt x="812781" y="1869035"/>
                        <a:pt x="816351" y="1877336"/>
                        <a:pt x="805343" y="1937878"/>
                      </a:cubicBezTo>
                      <a:cubicBezTo>
                        <a:pt x="797203" y="1982649"/>
                        <a:pt x="798551" y="1962116"/>
                        <a:pt x="780176" y="2004990"/>
                      </a:cubicBezTo>
                      <a:cubicBezTo>
                        <a:pt x="776693" y="2013118"/>
                        <a:pt x="775742" y="2022248"/>
                        <a:pt x="771787" y="2030157"/>
                      </a:cubicBezTo>
                      <a:cubicBezTo>
                        <a:pt x="767278" y="2039175"/>
                        <a:pt x="759104" y="2046111"/>
                        <a:pt x="755009" y="2055324"/>
                      </a:cubicBezTo>
                      <a:cubicBezTo>
                        <a:pt x="737549" y="2094608"/>
                        <a:pt x="738614" y="2108130"/>
                        <a:pt x="729842" y="2147603"/>
                      </a:cubicBezTo>
                      <a:cubicBezTo>
                        <a:pt x="727341" y="2158858"/>
                        <a:pt x="724249" y="2169974"/>
                        <a:pt x="721453" y="2181159"/>
                      </a:cubicBezTo>
                      <a:cubicBezTo>
                        <a:pt x="718657" y="2242678"/>
                        <a:pt x="717975" y="2304330"/>
                        <a:pt x="713064" y="2365717"/>
                      </a:cubicBezTo>
                      <a:cubicBezTo>
                        <a:pt x="712359" y="2374532"/>
                        <a:pt x="710336" y="2384091"/>
                        <a:pt x="704675" y="2390884"/>
                      </a:cubicBezTo>
                      <a:cubicBezTo>
                        <a:pt x="695724" y="2401625"/>
                        <a:pt x="682752" y="2408295"/>
                        <a:pt x="671119" y="2416051"/>
                      </a:cubicBezTo>
                      <a:cubicBezTo>
                        <a:pt x="657552" y="2425096"/>
                        <a:pt x="644074" y="2434596"/>
                        <a:pt x="629174" y="2441218"/>
                      </a:cubicBezTo>
                      <a:cubicBezTo>
                        <a:pt x="618638" y="2445901"/>
                        <a:pt x="606704" y="2446440"/>
                        <a:pt x="595618" y="2449607"/>
                      </a:cubicBezTo>
                      <a:cubicBezTo>
                        <a:pt x="587115" y="2452036"/>
                        <a:pt x="578840" y="2455200"/>
                        <a:pt x="570451" y="2457996"/>
                      </a:cubicBezTo>
                      <a:cubicBezTo>
                        <a:pt x="548080" y="2455200"/>
                        <a:pt x="525089" y="2455539"/>
                        <a:pt x="503339" y="2449607"/>
                      </a:cubicBezTo>
                      <a:cubicBezTo>
                        <a:pt x="493612" y="2446954"/>
                        <a:pt x="488242" y="2433332"/>
                        <a:pt x="478172" y="2432829"/>
                      </a:cubicBezTo>
                      <a:cubicBezTo>
                        <a:pt x="318956" y="2424868"/>
                        <a:pt x="159391" y="2427236"/>
                        <a:pt x="0" y="2424440"/>
                      </a:cubicBezTo>
                      <a:lnTo>
                        <a:pt x="25167" y="2432829"/>
                      </a:lnTo>
                      <a:cubicBezTo>
                        <a:pt x="33556" y="2441218"/>
                        <a:pt x="41220" y="2450401"/>
                        <a:pt x="50334" y="2457996"/>
                      </a:cubicBezTo>
                      <a:cubicBezTo>
                        <a:pt x="65202" y="2470386"/>
                        <a:pt x="92164" y="2484312"/>
                        <a:pt x="109057" y="2491552"/>
                      </a:cubicBezTo>
                      <a:cubicBezTo>
                        <a:pt x="117185" y="2495035"/>
                        <a:pt x="125835" y="2497145"/>
                        <a:pt x="134224" y="2499941"/>
                      </a:cubicBezTo>
                      <a:cubicBezTo>
                        <a:pt x="223571" y="2571418"/>
                        <a:pt x="139013" y="2505758"/>
                        <a:pt x="201336" y="2550275"/>
                      </a:cubicBezTo>
                      <a:cubicBezTo>
                        <a:pt x="212713" y="2558402"/>
                        <a:pt x="223035" y="2568032"/>
                        <a:pt x="234892" y="2575442"/>
                      </a:cubicBezTo>
                      <a:cubicBezTo>
                        <a:pt x="245497" y="2582070"/>
                        <a:pt x="257590" y="2586015"/>
                        <a:pt x="268448" y="2592219"/>
                      </a:cubicBezTo>
                      <a:cubicBezTo>
                        <a:pt x="277202" y="2597221"/>
                        <a:pt x="284764" y="2604169"/>
                        <a:pt x="293615" y="2608997"/>
                      </a:cubicBezTo>
                      <a:cubicBezTo>
                        <a:pt x="315572" y="2620974"/>
                        <a:pt x="338770" y="2630576"/>
                        <a:pt x="360727" y="2642553"/>
                      </a:cubicBezTo>
                      <a:cubicBezTo>
                        <a:pt x="369578" y="2647381"/>
                        <a:pt x="377827" y="2653282"/>
                        <a:pt x="385893" y="2659331"/>
                      </a:cubicBezTo>
                      <a:cubicBezTo>
                        <a:pt x="411399" y="2678461"/>
                        <a:pt x="434866" y="2700368"/>
                        <a:pt x="461394" y="2718054"/>
                      </a:cubicBezTo>
                      <a:cubicBezTo>
                        <a:pt x="486561" y="2734832"/>
                        <a:pt x="511452" y="2752032"/>
                        <a:pt x="536895" y="2768388"/>
                      </a:cubicBezTo>
                      <a:cubicBezTo>
                        <a:pt x="602347" y="2810464"/>
                        <a:pt x="555718" y="2777913"/>
                        <a:pt x="629174" y="2818722"/>
                      </a:cubicBezTo>
                      <a:cubicBezTo>
                        <a:pt x="637988" y="2823618"/>
                        <a:pt x="645323" y="2830991"/>
                        <a:pt x="654341" y="2835500"/>
                      </a:cubicBezTo>
                      <a:cubicBezTo>
                        <a:pt x="673389" y="2845024"/>
                        <a:pt x="694448" y="2850325"/>
                        <a:pt x="713064" y="2860667"/>
                      </a:cubicBezTo>
                      <a:cubicBezTo>
                        <a:pt x="744936" y="2878373"/>
                        <a:pt x="772732" y="2903085"/>
                        <a:pt x="805343" y="2919390"/>
                      </a:cubicBezTo>
                      <a:cubicBezTo>
                        <a:pt x="847917" y="2940677"/>
                        <a:pt x="828494" y="2929231"/>
                        <a:pt x="864066" y="2952946"/>
                      </a:cubicBezTo>
                      <a:cubicBezTo>
                        <a:pt x="875251" y="2969724"/>
                        <a:pt x="887247" y="2985989"/>
                        <a:pt x="897622" y="3003280"/>
                      </a:cubicBezTo>
                      <a:cubicBezTo>
                        <a:pt x="906011" y="3017262"/>
                        <a:pt x="914035" y="3031469"/>
                        <a:pt x="922789" y="3045225"/>
                      </a:cubicBezTo>
                      <a:cubicBezTo>
                        <a:pt x="933615" y="3062237"/>
                        <a:pt x="945160" y="3078781"/>
                        <a:pt x="956345" y="3095559"/>
                      </a:cubicBezTo>
                      <a:lnTo>
                        <a:pt x="973123" y="3120726"/>
                      </a:lnTo>
                      <a:cubicBezTo>
                        <a:pt x="975919" y="3131911"/>
                        <a:pt x="979011" y="3143027"/>
                        <a:pt x="981512" y="3154282"/>
                      </a:cubicBezTo>
                      <a:cubicBezTo>
                        <a:pt x="984605" y="3168201"/>
                        <a:pt x="986443" y="3182394"/>
                        <a:pt x="989901" y="3196227"/>
                      </a:cubicBezTo>
                      <a:cubicBezTo>
                        <a:pt x="992046" y="3204806"/>
                        <a:pt x="995494" y="3213005"/>
                        <a:pt x="998290" y="3221394"/>
                      </a:cubicBezTo>
                      <a:cubicBezTo>
                        <a:pt x="1001086" y="3249357"/>
                        <a:pt x="1000890" y="3277784"/>
                        <a:pt x="1006679" y="3305284"/>
                      </a:cubicBezTo>
                      <a:cubicBezTo>
                        <a:pt x="1012144" y="3331243"/>
                        <a:pt x="1023457" y="3355618"/>
                        <a:pt x="1031846" y="3380785"/>
                      </a:cubicBezTo>
                      <a:cubicBezTo>
                        <a:pt x="1034642" y="3389174"/>
                        <a:pt x="1038090" y="3397373"/>
                        <a:pt x="1040235" y="3405952"/>
                      </a:cubicBezTo>
                      <a:cubicBezTo>
                        <a:pt x="1043031" y="3417137"/>
                        <a:pt x="1044082" y="3428911"/>
                        <a:pt x="1048624" y="3439508"/>
                      </a:cubicBezTo>
                      <a:cubicBezTo>
                        <a:pt x="1052596" y="3448775"/>
                        <a:pt x="1060893" y="3455657"/>
                        <a:pt x="1065402" y="3464675"/>
                      </a:cubicBezTo>
                      <a:cubicBezTo>
                        <a:pt x="1069357" y="3472584"/>
                        <a:pt x="1068267" y="3482937"/>
                        <a:pt x="1073791" y="3489842"/>
                      </a:cubicBezTo>
                      <a:cubicBezTo>
                        <a:pt x="1080089" y="3497715"/>
                        <a:pt x="1090569" y="3501027"/>
                        <a:pt x="1098958" y="3506619"/>
                      </a:cubicBezTo>
                      <a:cubicBezTo>
                        <a:pt x="1113701" y="3550847"/>
                        <a:pt x="1097603" y="3515060"/>
                        <a:pt x="1132514" y="3556953"/>
                      </a:cubicBezTo>
                      <a:cubicBezTo>
                        <a:pt x="1152925" y="3581446"/>
                        <a:pt x="1168692" y="3609909"/>
                        <a:pt x="1191237" y="3632454"/>
                      </a:cubicBezTo>
                      <a:cubicBezTo>
                        <a:pt x="1199626" y="3640843"/>
                        <a:pt x="1208809" y="3648507"/>
                        <a:pt x="1216404" y="3657621"/>
                      </a:cubicBezTo>
                      <a:cubicBezTo>
                        <a:pt x="1222859" y="3665366"/>
                        <a:pt x="1226400" y="3675328"/>
                        <a:pt x="1233182" y="3682788"/>
                      </a:cubicBezTo>
                      <a:cubicBezTo>
                        <a:pt x="1233193" y="3682800"/>
                        <a:pt x="1306231" y="3755838"/>
                        <a:pt x="1325460" y="3775067"/>
                      </a:cubicBezTo>
                      <a:cubicBezTo>
                        <a:pt x="1362092" y="3811699"/>
                        <a:pt x="1335898" y="3794138"/>
                        <a:pt x="1384183" y="3808623"/>
                      </a:cubicBezTo>
                      <a:cubicBezTo>
                        <a:pt x="1401123" y="3813705"/>
                        <a:pt x="1434517" y="3825401"/>
                        <a:pt x="1434517" y="3825401"/>
                      </a:cubicBezTo>
                      <a:cubicBezTo>
                        <a:pt x="1520918" y="3890202"/>
                        <a:pt x="1411150" y="3812419"/>
                        <a:pt x="1510018" y="3867346"/>
                      </a:cubicBezTo>
                      <a:cubicBezTo>
                        <a:pt x="1522240" y="3874136"/>
                        <a:pt x="1531068" y="3886260"/>
                        <a:pt x="1543574" y="3892513"/>
                      </a:cubicBezTo>
                      <a:cubicBezTo>
                        <a:pt x="1553886" y="3897669"/>
                        <a:pt x="1566044" y="3897735"/>
                        <a:pt x="1577130" y="3900902"/>
                      </a:cubicBezTo>
                      <a:cubicBezTo>
                        <a:pt x="1585633" y="3903331"/>
                        <a:pt x="1593718" y="3907146"/>
                        <a:pt x="1602297" y="3909291"/>
                      </a:cubicBezTo>
                      <a:cubicBezTo>
                        <a:pt x="1616130" y="3912749"/>
                        <a:pt x="1630585" y="3913583"/>
                        <a:pt x="1644242" y="3917680"/>
                      </a:cubicBezTo>
                      <a:cubicBezTo>
                        <a:pt x="1658666" y="3922007"/>
                        <a:pt x="1672035" y="3929312"/>
                        <a:pt x="1686187" y="3934458"/>
                      </a:cubicBezTo>
                      <a:cubicBezTo>
                        <a:pt x="1702808" y="3940502"/>
                        <a:pt x="1721806" y="3941426"/>
                        <a:pt x="1736521" y="3951236"/>
                      </a:cubicBezTo>
                      <a:cubicBezTo>
                        <a:pt x="1744910" y="3956829"/>
                        <a:pt x="1752475" y="3963919"/>
                        <a:pt x="1761688" y="3968014"/>
                      </a:cubicBezTo>
                      <a:cubicBezTo>
                        <a:pt x="1777849" y="3975197"/>
                        <a:pt x="1795601" y="3978224"/>
                        <a:pt x="1812022" y="3984792"/>
                      </a:cubicBezTo>
                      <a:cubicBezTo>
                        <a:pt x="1826004" y="3990385"/>
                        <a:pt x="1840206" y="3995454"/>
                        <a:pt x="1853967" y="4001570"/>
                      </a:cubicBezTo>
                      <a:cubicBezTo>
                        <a:pt x="1865395" y="4006649"/>
                        <a:pt x="1875814" y="4013957"/>
                        <a:pt x="1887523" y="4018348"/>
                      </a:cubicBezTo>
                      <a:cubicBezTo>
                        <a:pt x="1909026" y="4026412"/>
                        <a:pt x="1925965" y="4024986"/>
                        <a:pt x="1946246" y="4035126"/>
                      </a:cubicBezTo>
                      <a:cubicBezTo>
                        <a:pt x="1955264" y="4039635"/>
                        <a:pt x="1962146" y="4047932"/>
                        <a:pt x="1971413" y="4051904"/>
                      </a:cubicBezTo>
                      <a:cubicBezTo>
                        <a:pt x="1982010" y="4056446"/>
                        <a:pt x="1993926" y="4056980"/>
                        <a:pt x="2004969" y="4060293"/>
                      </a:cubicBezTo>
                      <a:cubicBezTo>
                        <a:pt x="2021909" y="4065375"/>
                        <a:pt x="2038525" y="4071478"/>
                        <a:pt x="2055303" y="4077071"/>
                      </a:cubicBezTo>
                      <a:cubicBezTo>
                        <a:pt x="2063692" y="4079867"/>
                        <a:pt x="2073112" y="4080555"/>
                        <a:pt x="2080470" y="4085460"/>
                      </a:cubicBezTo>
                      <a:lnTo>
                        <a:pt x="2105637" y="4102238"/>
                      </a:lnTo>
                      <a:cubicBezTo>
                        <a:pt x="2119619" y="4091053"/>
                        <a:pt x="2132398" y="4078172"/>
                        <a:pt x="2147582" y="4068682"/>
                      </a:cubicBezTo>
                      <a:cubicBezTo>
                        <a:pt x="2155081" y="4063995"/>
                        <a:pt x="2165553" y="4055153"/>
                        <a:pt x="2172749" y="4060293"/>
                      </a:cubicBezTo>
                      <a:cubicBezTo>
                        <a:pt x="2189157" y="4072013"/>
                        <a:pt x="2206304" y="4110627"/>
                        <a:pt x="2206304" y="4110627"/>
                      </a:cubicBezTo>
                      <a:cubicBezTo>
                        <a:pt x="2209100" y="4121812"/>
                        <a:pt x="2211526" y="4133097"/>
                        <a:pt x="2214693" y="4144183"/>
                      </a:cubicBezTo>
                      <a:cubicBezTo>
                        <a:pt x="2217122" y="4152686"/>
                        <a:pt x="2223082" y="4160507"/>
                        <a:pt x="2223082" y="4169350"/>
                      </a:cubicBezTo>
                      <a:cubicBezTo>
                        <a:pt x="2223082" y="4191895"/>
                        <a:pt x="2220625" y="4214712"/>
                        <a:pt x="2214693" y="4236462"/>
                      </a:cubicBezTo>
                      <a:cubicBezTo>
                        <a:pt x="2212040" y="4246189"/>
                        <a:pt x="2203775" y="4253425"/>
                        <a:pt x="2197915" y="4261629"/>
                      </a:cubicBezTo>
                      <a:cubicBezTo>
                        <a:pt x="2139919" y="4342826"/>
                        <a:pt x="2215029" y="4236127"/>
                        <a:pt x="2097248" y="4353908"/>
                      </a:cubicBezTo>
                      <a:cubicBezTo>
                        <a:pt x="2023714" y="4427442"/>
                        <a:pt x="2113707" y="4334158"/>
                        <a:pt x="2055303" y="4404242"/>
                      </a:cubicBezTo>
                      <a:cubicBezTo>
                        <a:pt x="1986587" y="4486699"/>
                        <a:pt x="2070958" y="4380197"/>
                        <a:pt x="2004969" y="4446186"/>
                      </a:cubicBezTo>
                      <a:cubicBezTo>
                        <a:pt x="1995082" y="4456073"/>
                        <a:pt x="1987820" y="4468288"/>
                        <a:pt x="1979802" y="4479742"/>
                      </a:cubicBezTo>
                      <a:cubicBezTo>
                        <a:pt x="1968238" y="4496262"/>
                        <a:pt x="1960505" y="4515817"/>
                        <a:pt x="1946246" y="4530076"/>
                      </a:cubicBezTo>
                      <a:cubicBezTo>
                        <a:pt x="1937857" y="4538465"/>
                        <a:pt x="1928674" y="4546129"/>
                        <a:pt x="1921079" y="4555243"/>
                      </a:cubicBezTo>
                      <a:cubicBezTo>
                        <a:pt x="1914624" y="4562988"/>
                        <a:pt x="1908396" y="4571197"/>
                        <a:pt x="1904301" y="4580410"/>
                      </a:cubicBezTo>
                      <a:cubicBezTo>
                        <a:pt x="1897118" y="4596571"/>
                        <a:pt x="1887523" y="4630744"/>
                        <a:pt x="1887523" y="4630744"/>
                      </a:cubicBezTo>
                      <a:cubicBezTo>
                        <a:pt x="1890319" y="4653115"/>
                        <a:pt x="1887539" y="4676924"/>
                        <a:pt x="1895912" y="4697856"/>
                      </a:cubicBezTo>
                      <a:cubicBezTo>
                        <a:pt x="1899656" y="4707217"/>
                        <a:pt x="1911022" y="4713916"/>
                        <a:pt x="1921079" y="4714634"/>
                      </a:cubicBezTo>
                      <a:cubicBezTo>
                        <a:pt x="1951887" y="4716835"/>
                        <a:pt x="1982598" y="4709041"/>
                        <a:pt x="2013358" y="4706245"/>
                      </a:cubicBezTo>
                      <a:cubicBezTo>
                        <a:pt x="2066477" y="4692965"/>
                        <a:pt x="2037321" y="4704251"/>
                        <a:pt x="2097248" y="4664300"/>
                      </a:cubicBezTo>
                      <a:lnTo>
                        <a:pt x="2122415" y="4647522"/>
                      </a:lnTo>
                      <a:cubicBezTo>
                        <a:pt x="2130804" y="4641929"/>
                        <a:pt x="2140453" y="4637873"/>
                        <a:pt x="2147582" y="4630744"/>
                      </a:cubicBezTo>
                      <a:cubicBezTo>
                        <a:pt x="2158767" y="4619559"/>
                        <a:pt x="2168483" y="4606679"/>
                        <a:pt x="2181138" y="4597188"/>
                      </a:cubicBezTo>
                      <a:cubicBezTo>
                        <a:pt x="2191142" y="4589685"/>
                        <a:pt x="2204689" y="4587913"/>
                        <a:pt x="2214693" y="4580410"/>
                      </a:cubicBezTo>
                      <a:cubicBezTo>
                        <a:pt x="2227348" y="4570919"/>
                        <a:pt x="2235594" y="4556345"/>
                        <a:pt x="2248249" y="4546854"/>
                      </a:cubicBezTo>
                      <a:cubicBezTo>
                        <a:pt x="2258253" y="4539351"/>
                        <a:pt x="2271200" y="4536704"/>
                        <a:pt x="2281805" y="4530076"/>
                      </a:cubicBezTo>
                      <a:cubicBezTo>
                        <a:pt x="2293661" y="4522666"/>
                        <a:pt x="2303222" y="4511846"/>
                        <a:pt x="2315361" y="4504909"/>
                      </a:cubicBezTo>
                      <a:cubicBezTo>
                        <a:pt x="2323039" y="4500522"/>
                        <a:pt x="2332798" y="4500814"/>
                        <a:pt x="2340528" y="4496520"/>
                      </a:cubicBezTo>
                      <a:cubicBezTo>
                        <a:pt x="2358155" y="4486727"/>
                        <a:pt x="2374084" y="4474149"/>
                        <a:pt x="2390862" y="4462964"/>
                      </a:cubicBezTo>
                      <a:cubicBezTo>
                        <a:pt x="2399251" y="4457371"/>
                        <a:pt x="2406464" y="4449374"/>
                        <a:pt x="2416029" y="4446186"/>
                      </a:cubicBezTo>
                      <a:cubicBezTo>
                        <a:pt x="2472784" y="4427268"/>
                        <a:pt x="2403890" y="4452254"/>
                        <a:pt x="2483141" y="4412630"/>
                      </a:cubicBezTo>
                      <a:cubicBezTo>
                        <a:pt x="2521813" y="4393294"/>
                        <a:pt x="2529313" y="4416793"/>
                        <a:pt x="2575420" y="4370686"/>
                      </a:cubicBezTo>
                      <a:cubicBezTo>
                        <a:pt x="2593973" y="4352133"/>
                        <a:pt x="2602395" y="4340420"/>
                        <a:pt x="2625754" y="4328741"/>
                      </a:cubicBezTo>
                      <a:cubicBezTo>
                        <a:pt x="2695218" y="4294009"/>
                        <a:pt x="2603963" y="4351657"/>
                        <a:pt x="2676088" y="4303574"/>
                      </a:cubicBezTo>
                      <a:lnTo>
                        <a:pt x="3003259" y="4311963"/>
                      </a:lnTo>
                      <a:cubicBezTo>
                        <a:pt x="3023013" y="4312822"/>
                        <a:pt x="3042298" y="4318477"/>
                        <a:pt x="3061982" y="4320352"/>
                      </a:cubicBezTo>
                      <a:cubicBezTo>
                        <a:pt x="3101053" y="4324073"/>
                        <a:pt x="3140356" y="4325020"/>
                        <a:pt x="3179427" y="4328741"/>
                      </a:cubicBezTo>
                      <a:cubicBezTo>
                        <a:pt x="3199111" y="4330616"/>
                        <a:pt x="3218418" y="4335857"/>
                        <a:pt x="3238150" y="4337130"/>
                      </a:cubicBezTo>
                      <a:cubicBezTo>
                        <a:pt x="3305181" y="4341455"/>
                        <a:pt x="3372374" y="4342723"/>
                        <a:pt x="3439486" y="4345519"/>
                      </a:cubicBezTo>
                      <a:lnTo>
                        <a:pt x="4219662" y="4337130"/>
                      </a:lnTo>
                      <a:cubicBezTo>
                        <a:pt x="4239431" y="4336735"/>
                        <a:pt x="4258785" y="4331354"/>
                        <a:pt x="4278385" y="4328741"/>
                      </a:cubicBezTo>
                      <a:cubicBezTo>
                        <a:pt x="4300732" y="4325761"/>
                        <a:pt x="4323259" y="4324058"/>
                        <a:pt x="4345497" y="4320352"/>
                      </a:cubicBezTo>
                      <a:cubicBezTo>
                        <a:pt x="4356870" y="4318457"/>
                        <a:pt x="4367798" y="4314464"/>
                        <a:pt x="4379053" y="4311963"/>
                      </a:cubicBezTo>
                      <a:cubicBezTo>
                        <a:pt x="4392972" y="4308870"/>
                        <a:pt x="4407079" y="4306667"/>
                        <a:pt x="4420998" y="4303574"/>
                      </a:cubicBezTo>
                      <a:cubicBezTo>
                        <a:pt x="4432253" y="4301073"/>
                        <a:pt x="4443299" y="4297686"/>
                        <a:pt x="4454554" y="4295185"/>
                      </a:cubicBezTo>
                      <a:cubicBezTo>
                        <a:pt x="4468473" y="4292092"/>
                        <a:pt x="4482470" y="4289347"/>
                        <a:pt x="4496499" y="4286796"/>
                      </a:cubicBezTo>
                      <a:cubicBezTo>
                        <a:pt x="4523759" y="4281840"/>
                        <a:pt x="4553680" y="4278921"/>
                        <a:pt x="4580389" y="4270018"/>
                      </a:cubicBezTo>
                      <a:cubicBezTo>
                        <a:pt x="4718132" y="4224104"/>
                        <a:pt x="4538952" y="4280314"/>
                        <a:pt x="4655890" y="4236462"/>
                      </a:cubicBezTo>
                      <a:cubicBezTo>
                        <a:pt x="4666685" y="4232414"/>
                        <a:pt x="4678651" y="4232121"/>
                        <a:pt x="4689446" y="4228073"/>
                      </a:cubicBezTo>
                      <a:cubicBezTo>
                        <a:pt x="4701155" y="4223682"/>
                        <a:pt x="4711391" y="4215939"/>
                        <a:pt x="4723002" y="4211295"/>
                      </a:cubicBezTo>
                      <a:cubicBezTo>
                        <a:pt x="4739423" y="4204727"/>
                        <a:pt x="4756396" y="4199599"/>
                        <a:pt x="4773336" y="4194517"/>
                      </a:cubicBezTo>
                      <a:cubicBezTo>
                        <a:pt x="4786775" y="4190485"/>
                        <a:pt x="4817963" y="4184787"/>
                        <a:pt x="4832059" y="4177739"/>
                      </a:cubicBezTo>
                      <a:cubicBezTo>
                        <a:pt x="4841077" y="4173230"/>
                        <a:pt x="4848330" y="4165706"/>
                        <a:pt x="4857226" y="4160961"/>
                      </a:cubicBezTo>
                      <a:cubicBezTo>
                        <a:pt x="4890329" y="4143306"/>
                        <a:pt x="4925098" y="4128847"/>
                        <a:pt x="4957893" y="4110627"/>
                      </a:cubicBezTo>
                      <a:cubicBezTo>
                        <a:pt x="4958047" y="4110541"/>
                        <a:pt x="5038912" y="4068278"/>
                        <a:pt x="5058561" y="4051904"/>
                      </a:cubicBezTo>
                      <a:cubicBezTo>
                        <a:pt x="5067675" y="4044309"/>
                        <a:pt x="5074074" y="4033633"/>
                        <a:pt x="5083728" y="4026737"/>
                      </a:cubicBezTo>
                      <a:cubicBezTo>
                        <a:pt x="5093904" y="4019468"/>
                        <a:pt x="5106879" y="4016896"/>
                        <a:pt x="5117284" y="4009959"/>
                      </a:cubicBezTo>
                      <a:cubicBezTo>
                        <a:pt x="5184617" y="3965070"/>
                        <a:pt x="5135885" y="3991662"/>
                        <a:pt x="5184396" y="3951236"/>
                      </a:cubicBezTo>
                      <a:cubicBezTo>
                        <a:pt x="5299773" y="3855089"/>
                        <a:pt x="5067943" y="4064071"/>
                        <a:pt x="5251508" y="3900902"/>
                      </a:cubicBezTo>
                      <a:cubicBezTo>
                        <a:pt x="5300470" y="3857380"/>
                        <a:pt x="5264431" y="3872504"/>
                        <a:pt x="5318620" y="3858957"/>
                      </a:cubicBezTo>
                      <a:cubicBezTo>
                        <a:pt x="5335398" y="3847772"/>
                        <a:pt x="5349824" y="3831778"/>
                        <a:pt x="5368954" y="3825401"/>
                      </a:cubicBezTo>
                      <a:cubicBezTo>
                        <a:pt x="5429296" y="3805287"/>
                        <a:pt x="5353941" y="3829690"/>
                        <a:pt x="5427677" y="3808623"/>
                      </a:cubicBezTo>
                      <a:cubicBezTo>
                        <a:pt x="5436180" y="3806194"/>
                        <a:pt x="5444455" y="3803030"/>
                        <a:pt x="5452844" y="3800234"/>
                      </a:cubicBezTo>
                      <a:cubicBezTo>
                        <a:pt x="5504539" y="3817466"/>
                        <a:pt x="5470937" y="3803317"/>
                        <a:pt x="5545123" y="3858957"/>
                      </a:cubicBezTo>
                      <a:lnTo>
                        <a:pt x="5545123" y="3858957"/>
                      </a:lnTo>
                      <a:cubicBezTo>
                        <a:pt x="5556308" y="3864550"/>
                        <a:pt x="5567251" y="3870656"/>
                        <a:pt x="5578679" y="3875735"/>
                      </a:cubicBezTo>
                      <a:cubicBezTo>
                        <a:pt x="5592440" y="3881851"/>
                        <a:pt x="5607404" y="3885302"/>
                        <a:pt x="5620624" y="3892513"/>
                      </a:cubicBezTo>
                      <a:cubicBezTo>
                        <a:pt x="5713515" y="3943181"/>
                        <a:pt x="5637469" y="3905615"/>
                        <a:pt x="5696125" y="3951236"/>
                      </a:cubicBezTo>
                      <a:cubicBezTo>
                        <a:pt x="5712042" y="3963616"/>
                        <a:pt x="5729681" y="3973607"/>
                        <a:pt x="5746459" y="3984792"/>
                      </a:cubicBezTo>
                      <a:lnTo>
                        <a:pt x="5796793" y="4018348"/>
                      </a:lnTo>
                      <a:cubicBezTo>
                        <a:pt x="5805182" y="4023941"/>
                        <a:pt x="5812179" y="4032681"/>
                        <a:pt x="5821960" y="4035126"/>
                      </a:cubicBezTo>
                      <a:cubicBezTo>
                        <a:pt x="5864094" y="4045660"/>
                        <a:pt x="5844577" y="4039869"/>
                        <a:pt x="5880682" y="4051904"/>
                      </a:cubicBezTo>
                      <a:cubicBezTo>
                        <a:pt x="5891867" y="4060293"/>
                        <a:pt x="5902099" y="4070134"/>
                        <a:pt x="5914238" y="4077071"/>
                      </a:cubicBezTo>
                      <a:cubicBezTo>
                        <a:pt x="6011877" y="4132865"/>
                        <a:pt x="5932930" y="3893404"/>
                        <a:pt x="5931016" y="3858957"/>
                      </a:cubicBezTo>
                      <a:cubicBezTo>
                        <a:pt x="5924788" y="3746846"/>
                        <a:pt x="5927761" y="3820772"/>
                        <a:pt x="5905849" y="3733122"/>
                      </a:cubicBezTo>
                      <a:cubicBezTo>
                        <a:pt x="5879624" y="3628221"/>
                        <a:pt x="5913141" y="3758644"/>
                        <a:pt x="5889071" y="3674399"/>
                      </a:cubicBezTo>
                      <a:cubicBezTo>
                        <a:pt x="5885904" y="3663313"/>
                        <a:pt x="5884730" y="3651638"/>
                        <a:pt x="5880682" y="3640843"/>
                      </a:cubicBezTo>
                      <a:cubicBezTo>
                        <a:pt x="5876291" y="3629134"/>
                        <a:pt x="5868295" y="3618996"/>
                        <a:pt x="5863904" y="3607287"/>
                      </a:cubicBezTo>
                      <a:cubicBezTo>
                        <a:pt x="5859856" y="3596492"/>
                        <a:pt x="5858828" y="3584774"/>
                        <a:pt x="5855515" y="3573731"/>
                      </a:cubicBezTo>
                      <a:cubicBezTo>
                        <a:pt x="5855506" y="3573701"/>
                        <a:pt x="5834548" y="3510828"/>
                        <a:pt x="5830349" y="3498230"/>
                      </a:cubicBezTo>
                      <a:cubicBezTo>
                        <a:pt x="5827553" y="3489841"/>
                        <a:pt x="5824105" y="3481642"/>
                        <a:pt x="5821960" y="3473064"/>
                      </a:cubicBezTo>
                      <a:cubicBezTo>
                        <a:pt x="5816367" y="3450693"/>
                        <a:pt x="5813746" y="3427362"/>
                        <a:pt x="5805182" y="3405952"/>
                      </a:cubicBezTo>
                      <a:cubicBezTo>
                        <a:pt x="5799589" y="3391970"/>
                        <a:pt x="5793166" y="3378293"/>
                        <a:pt x="5788404" y="3364007"/>
                      </a:cubicBezTo>
                      <a:cubicBezTo>
                        <a:pt x="5777761" y="3332079"/>
                        <a:pt x="5783744" y="3333560"/>
                        <a:pt x="5771626" y="3305284"/>
                      </a:cubicBezTo>
                      <a:cubicBezTo>
                        <a:pt x="5766700" y="3293790"/>
                        <a:pt x="5759492" y="3283339"/>
                        <a:pt x="5754848" y="3271728"/>
                      </a:cubicBezTo>
                      <a:cubicBezTo>
                        <a:pt x="5748280" y="3255307"/>
                        <a:pt x="5738070" y="3221394"/>
                        <a:pt x="5738070" y="3221394"/>
                      </a:cubicBezTo>
                      <a:cubicBezTo>
                        <a:pt x="5740866" y="3190634"/>
                        <a:pt x="5740402" y="3159402"/>
                        <a:pt x="5746459" y="3129115"/>
                      </a:cubicBezTo>
                      <a:cubicBezTo>
                        <a:pt x="5748912" y="3116852"/>
                        <a:pt x="5757032" y="3106417"/>
                        <a:pt x="5763237" y="3095559"/>
                      </a:cubicBezTo>
                      <a:cubicBezTo>
                        <a:pt x="5787308" y="3053434"/>
                        <a:pt x="5775064" y="3087538"/>
                        <a:pt x="5796793" y="3036836"/>
                      </a:cubicBezTo>
                      <a:cubicBezTo>
                        <a:pt x="5816961" y="2989778"/>
                        <a:pt x="5790163" y="3033759"/>
                        <a:pt x="5821960" y="2978113"/>
                      </a:cubicBezTo>
                      <a:cubicBezTo>
                        <a:pt x="5826962" y="2969359"/>
                        <a:pt x="5834229" y="2961964"/>
                        <a:pt x="5838738" y="2952946"/>
                      </a:cubicBezTo>
                      <a:cubicBezTo>
                        <a:pt x="5842693" y="2945037"/>
                        <a:pt x="5843173" y="2935688"/>
                        <a:pt x="5847127" y="2927779"/>
                      </a:cubicBezTo>
                      <a:cubicBezTo>
                        <a:pt x="5851636" y="2918761"/>
                        <a:pt x="5858561" y="2911162"/>
                        <a:pt x="5863904" y="2902612"/>
                      </a:cubicBezTo>
                      <a:cubicBezTo>
                        <a:pt x="5872546" y="2888785"/>
                        <a:pt x="5880429" y="2874494"/>
                        <a:pt x="5889071" y="2860667"/>
                      </a:cubicBezTo>
                      <a:cubicBezTo>
                        <a:pt x="5920201" y="2810859"/>
                        <a:pt x="5896718" y="2857408"/>
                        <a:pt x="5939405" y="2776777"/>
                      </a:cubicBezTo>
                      <a:cubicBezTo>
                        <a:pt x="5954033" y="2749146"/>
                        <a:pt x="5969739" y="2721915"/>
                        <a:pt x="5981350" y="2692887"/>
                      </a:cubicBezTo>
                      <a:cubicBezTo>
                        <a:pt x="5986943" y="2678905"/>
                        <a:pt x="5990815" y="2664106"/>
                        <a:pt x="5998128" y="2650942"/>
                      </a:cubicBezTo>
                      <a:cubicBezTo>
                        <a:pt x="6004918" y="2638720"/>
                        <a:pt x="6014906" y="2628571"/>
                        <a:pt x="6023295" y="2617386"/>
                      </a:cubicBezTo>
                      <a:cubicBezTo>
                        <a:pt x="6026091" y="2608997"/>
                        <a:pt x="6029255" y="2600722"/>
                        <a:pt x="6031684" y="2592219"/>
                      </a:cubicBezTo>
                      <a:cubicBezTo>
                        <a:pt x="6034851" y="2581133"/>
                        <a:pt x="6035390" y="2569200"/>
                        <a:pt x="6040073" y="2558664"/>
                      </a:cubicBezTo>
                      <a:cubicBezTo>
                        <a:pt x="6046695" y="2543764"/>
                        <a:pt x="6057948" y="2531303"/>
                        <a:pt x="6065240" y="2516719"/>
                      </a:cubicBezTo>
                      <a:cubicBezTo>
                        <a:pt x="6069195" y="2508810"/>
                        <a:pt x="6069674" y="2499461"/>
                        <a:pt x="6073629" y="2491552"/>
                      </a:cubicBezTo>
                      <a:cubicBezTo>
                        <a:pt x="6078138" y="2482534"/>
                        <a:pt x="6086312" y="2475598"/>
                        <a:pt x="6090407" y="2466385"/>
                      </a:cubicBezTo>
                      <a:cubicBezTo>
                        <a:pt x="6097590" y="2450224"/>
                        <a:pt x="6101592" y="2432829"/>
                        <a:pt x="6107185" y="2416051"/>
                      </a:cubicBezTo>
                      <a:lnTo>
                        <a:pt x="6115574" y="2390884"/>
                      </a:lnTo>
                      <a:lnTo>
                        <a:pt x="6123963" y="2365717"/>
                      </a:lnTo>
                      <a:cubicBezTo>
                        <a:pt x="6118370" y="2290216"/>
                        <a:pt x="6114039" y="2214611"/>
                        <a:pt x="6107185" y="2139214"/>
                      </a:cubicBezTo>
                      <a:cubicBezTo>
                        <a:pt x="6105645" y="2122274"/>
                        <a:pt x="6103684" y="2105172"/>
                        <a:pt x="6098796" y="2088880"/>
                      </a:cubicBezTo>
                      <a:cubicBezTo>
                        <a:pt x="6095203" y="2076902"/>
                        <a:pt x="6086662" y="2066935"/>
                        <a:pt x="6082018" y="2055324"/>
                      </a:cubicBezTo>
                      <a:cubicBezTo>
                        <a:pt x="6075450" y="2038903"/>
                        <a:pt x="6069529" y="2022148"/>
                        <a:pt x="6065240" y="2004990"/>
                      </a:cubicBezTo>
                      <a:cubicBezTo>
                        <a:pt x="6062444" y="1993805"/>
                        <a:pt x="6060899" y="1982229"/>
                        <a:pt x="6056851" y="1971434"/>
                      </a:cubicBezTo>
                      <a:cubicBezTo>
                        <a:pt x="6016677" y="1864303"/>
                        <a:pt x="6062237" y="2000331"/>
                        <a:pt x="6023295" y="1912711"/>
                      </a:cubicBezTo>
                      <a:cubicBezTo>
                        <a:pt x="5995856" y="1850974"/>
                        <a:pt x="6019168" y="1877869"/>
                        <a:pt x="5989739" y="1828821"/>
                      </a:cubicBezTo>
                      <a:cubicBezTo>
                        <a:pt x="5960811" y="1780607"/>
                        <a:pt x="5959695" y="1785082"/>
                        <a:pt x="5931016" y="1744931"/>
                      </a:cubicBezTo>
                      <a:cubicBezTo>
                        <a:pt x="5916506" y="1724617"/>
                        <a:pt x="5906387" y="1704967"/>
                        <a:pt x="5889071" y="1686208"/>
                      </a:cubicBezTo>
                      <a:cubicBezTo>
                        <a:pt x="5864930" y="1660056"/>
                        <a:pt x="5833313" y="1640322"/>
                        <a:pt x="5813571" y="1610708"/>
                      </a:cubicBezTo>
                      <a:cubicBezTo>
                        <a:pt x="5807978" y="1602319"/>
                        <a:pt x="5803248" y="1593286"/>
                        <a:pt x="5796793" y="1585541"/>
                      </a:cubicBezTo>
                      <a:cubicBezTo>
                        <a:pt x="5789198" y="1576427"/>
                        <a:pt x="5779221" y="1569488"/>
                        <a:pt x="5771626" y="1560374"/>
                      </a:cubicBezTo>
                      <a:cubicBezTo>
                        <a:pt x="5753557" y="1538691"/>
                        <a:pt x="5754867" y="1535263"/>
                        <a:pt x="5746459" y="1510040"/>
                      </a:cubicBezTo>
                      <a:cubicBezTo>
                        <a:pt x="5752052" y="1482077"/>
                        <a:pt x="5754851" y="1453406"/>
                        <a:pt x="5763237" y="1426150"/>
                      </a:cubicBezTo>
                      <a:cubicBezTo>
                        <a:pt x="5770087" y="1403888"/>
                        <a:pt x="5827225" y="1354814"/>
                        <a:pt x="5830349" y="1350649"/>
                      </a:cubicBezTo>
                      <a:cubicBezTo>
                        <a:pt x="5838738" y="1339464"/>
                        <a:pt x="5845629" y="1326979"/>
                        <a:pt x="5855515" y="1317093"/>
                      </a:cubicBezTo>
                      <a:cubicBezTo>
                        <a:pt x="5862644" y="1309964"/>
                        <a:pt x="5873937" y="1307809"/>
                        <a:pt x="5880682" y="1300315"/>
                      </a:cubicBezTo>
                      <a:cubicBezTo>
                        <a:pt x="5899388" y="1279530"/>
                        <a:pt x="5915505" y="1256470"/>
                        <a:pt x="5931016" y="1233203"/>
                      </a:cubicBezTo>
                      <a:cubicBezTo>
                        <a:pt x="5936609" y="1224814"/>
                        <a:pt x="5941233" y="1215691"/>
                        <a:pt x="5947794" y="1208036"/>
                      </a:cubicBezTo>
                      <a:cubicBezTo>
                        <a:pt x="5958089" y="1196026"/>
                        <a:pt x="5970165" y="1185665"/>
                        <a:pt x="5981350" y="1174480"/>
                      </a:cubicBezTo>
                      <a:cubicBezTo>
                        <a:pt x="5984146" y="1166091"/>
                        <a:pt x="5985784" y="1157222"/>
                        <a:pt x="5989739" y="1149313"/>
                      </a:cubicBezTo>
                      <a:cubicBezTo>
                        <a:pt x="6001418" y="1125954"/>
                        <a:pt x="6013131" y="1117532"/>
                        <a:pt x="6031684" y="1098979"/>
                      </a:cubicBezTo>
                      <a:cubicBezTo>
                        <a:pt x="6034480" y="1090590"/>
                        <a:pt x="6041527" y="1082534"/>
                        <a:pt x="6040073" y="1073812"/>
                      </a:cubicBezTo>
                      <a:cubicBezTo>
                        <a:pt x="6034233" y="1038770"/>
                        <a:pt x="6006528" y="1047809"/>
                        <a:pt x="5981350" y="1040256"/>
                      </a:cubicBezTo>
                      <a:cubicBezTo>
                        <a:pt x="5966926" y="1035929"/>
                        <a:pt x="5953557" y="1028624"/>
                        <a:pt x="5939405" y="1023478"/>
                      </a:cubicBezTo>
                      <a:cubicBezTo>
                        <a:pt x="5922784" y="1017434"/>
                        <a:pt x="5905849" y="1012293"/>
                        <a:pt x="5889071" y="1006700"/>
                      </a:cubicBezTo>
                      <a:lnTo>
                        <a:pt x="5863904" y="998311"/>
                      </a:lnTo>
                      <a:cubicBezTo>
                        <a:pt x="5855515" y="995515"/>
                        <a:pt x="5847561" y="990510"/>
                        <a:pt x="5838738" y="989922"/>
                      </a:cubicBezTo>
                      <a:lnTo>
                        <a:pt x="5712903" y="981533"/>
                      </a:lnTo>
                      <a:cubicBezTo>
                        <a:pt x="5700423" y="981936"/>
                        <a:pt x="5366254" y="1000320"/>
                        <a:pt x="5301842" y="981533"/>
                      </a:cubicBezTo>
                      <a:cubicBezTo>
                        <a:pt x="5279063" y="974889"/>
                        <a:pt x="5268286" y="947977"/>
                        <a:pt x="5251508" y="931199"/>
                      </a:cubicBezTo>
                      <a:cubicBezTo>
                        <a:pt x="5177982" y="857673"/>
                        <a:pt x="5267960" y="950942"/>
                        <a:pt x="5209563" y="880865"/>
                      </a:cubicBezTo>
                      <a:cubicBezTo>
                        <a:pt x="5201968" y="871751"/>
                        <a:pt x="5191292" y="865352"/>
                        <a:pt x="5184396" y="855698"/>
                      </a:cubicBezTo>
                      <a:cubicBezTo>
                        <a:pt x="5177127" y="845522"/>
                        <a:pt x="5175430" y="831907"/>
                        <a:pt x="5167618" y="822142"/>
                      </a:cubicBezTo>
                      <a:cubicBezTo>
                        <a:pt x="5152795" y="803614"/>
                        <a:pt x="5130446" y="791550"/>
                        <a:pt x="5117284" y="771808"/>
                      </a:cubicBezTo>
                      <a:cubicBezTo>
                        <a:pt x="5106099" y="755030"/>
                        <a:pt x="5090105" y="740605"/>
                        <a:pt x="5083728" y="721475"/>
                      </a:cubicBezTo>
                      <a:cubicBezTo>
                        <a:pt x="5080932" y="713086"/>
                        <a:pt x="5080244" y="703666"/>
                        <a:pt x="5075339" y="696308"/>
                      </a:cubicBezTo>
                      <a:cubicBezTo>
                        <a:pt x="5056958" y="668736"/>
                        <a:pt x="5048218" y="673707"/>
                        <a:pt x="5025005" y="654363"/>
                      </a:cubicBezTo>
                      <a:cubicBezTo>
                        <a:pt x="5003663" y="636578"/>
                        <a:pt x="5000400" y="623445"/>
                        <a:pt x="4974671" y="612418"/>
                      </a:cubicBezTo>
                      <a:cubicBezTo>
                        <a:pt x="4964074" y="607876"/>
                        <a:pt x="4952300" y="606825"/>
                        <a:pt x="4941115" y="604029"/>
                      </a:cubicBezTo>
                      <a:cubicBezTo>
                        <a:pt x="4868999" y="555950"/>
                        <a:pt x="4960240" y="613591"/>
                        <a:pt x="4890782" y="578862"/>
                      </a:cubicBezTo>
                      <a:cubicBezTo>
                        <a:pt x="4881764" y="574353"/>
                        <a:pt x="4874633" y="566593"/>
                        <a:pt x="4865615" y="562084"/>
                      </a:cubicBezTo>
                      <a:cubicBezTo>
                        <a:pt x="4852206" y="555379"/>
                        <a:pt x="4819435" y="548890"/>
                        <a:pt x="4806892" y="545306"/>
                      </a:cubicBezTo>
                      <a:cubicBezTo>
                        <a:pt x="4798389" y="542877"/>
                        <a:pt x="4789634" y="540872"/>
                        <a:pt x="4781725" y="536917"/>
                      </a:cubicBezTo>
                      <a:cubicBezTo>
                        <a:pt x="4772707" y="532408"/>
                        <a:pt x="4765576" y="524648"/>
                        <a:pt x="4756558" y="520139"/>
                      </a:cubicBezTo>
                      <a:cubicBezTo>
                        <a:pt x="4748649" y="516184"/>
                        <a:pt x="4739861" y="514291"/>
                        <a:pt x="4731391" y="511750"/>
                      </a:cubicBezTo>
                      <a:cubicBezTo>
                        <a:pt x="4711892" y="505900"/>
                        <a:pt x="4691800" y="501929"/>
                        <a:pt x="4672668" y="494972"/>
                      </a:cubicBezTo>
                      <a:cubicBezTo>
                        <a:pt x="4588250" y="464274"/>
                        <a:pt x="4706862" y="486663"/>
                        <a:pt x="4572000" y="469805"/>
                      </a:cubicBezTo>
                      <a:cubicBezTo>
                        <a:pt x="4527028" y="454814"/>
                        <a:pt x="4565627" y="466525"/>
                        <a:pt x="4504888" y="453027"/>
                      </a:cubicBezTo>
                      <a:cubicBezTo>
                        <a:pt x="4493633" y="450526"/>
                        <a:pt x="4482773" y="446068"/>
                        <a:pt x="4471332" y="444638"/>
                      </a:cubicBezTo>
                      <a:cubicBezTo>
                        <a:pt x="4437920" y="440461"/>
                        <a:pt x="4404220" y="439045"/>
                        <a:pt x="4370664" y="436249"/>
                      </a:cubicBezTo>
                      <a:cubicBezTo>
                        <a:pt x="4201648" y="402446"/>
                        <a:pt x="4351169" y="429809"/>
                        <a:pt x="3942826" y="419471"/>
                      </a:cubicBezTo>
                      <a:lnTo>
                        <a:pt x="3665989" y="411082"/>
                      </a:lnTo>
                      <a:cubicBezTo>
                        <a:pt x="3660396" y="402693"/>
                        <a:pt x="3649691" y="395986"/>
                        <a:pt x="3649211" y="385915"/>
                      </a:cubicBezTo>
                      <a:cubicBezTo>
                        <a:pt x="3644155" y="279739"/>
                        <a:pt x="3648595" y="270934"/>
                        <a:pt x="3665989" y="201357"/>
                      </a:cubicBezTo>
                      <a:cubicBezTo>
                        <a:pt x="3663193" y="184579"/>
                        <a:pt x="3666039" y="165791"/>
                        <a:pt x="3657600" y="151023"/>
                      </a:cubicBezTo>
                      <a:cubicBezTo>
                        <a:pt x="3653213" y="143345"/>
                        <a:pt x="3640342" y="146589"/>
                        <a:pt x="3632433" y="142634"/>
                      </a:cubicBezTo>
                      <a:cubicBezTo>
                        <a:pt x="3623415" y="138125"/>
                        <a:pt x="3616741" y="129302"/>
                        <a:pt x="3607266" y="125856"/>
                      </a:cubicBezTo>
                      <a:cubicBezTo>
                        <a:pt x="3585595" y="117976"/>
                        <a:pt x="3560779" y="119390"/>
                        <a:pt x="3540154" y="109078"/>
                      </a:cubicBezTo>
                      <a:cubicBezTo>
                        <a:pt x="3528969" y="103485"/>
                        <a:pt x="3518209" y="96944"/>
                        <a:pt x="3506598" y="92300"/>
                      </a:cubicBezTo>
                      <a:cubicBezTo>
                        <a:pt x="3490177" y="85732"/>
                        <a:pt x="3473042" y="81115"/>
                        <a:pt x="3456264" y="75522"/>
                      </a:cubicBezTo>
                      <a:lnTo>
                        <a:pt x="3431097" y="67133"/>
                      </a:lnTo>
                      <a:cubicBezTo>
                        <a:pt x="3289678" y="87336"/>
                        <a:pt x="3479442" y="61730"/>
                        <a:pt x="3246539" y="83911"/>
                      </a:cubicBezTo>
                      <a:cubicBezTo>
                        <a:pt x="3229606" y="85524"/>
                        <a:pt x="3213145" y="90760"/>
                        <a:pt x="3196205" y="92300"/>
                      </a:cubicBezTo>
                      <a:cubicBezTo>
                        <a:pt x="3151561" y="96359"/>
                        <a:pt x="3106723" y="97893"/>
                        <a:pt x="3061982" y="100689"/>
                      </a:cubicBezTo>
                      <a:cubicBezTo>
                        <a:pt x="2947144" y="123657"/>
                        <a:pt x="3127639" y="89455"/>
                        <a:pt x="2894202" y="117467"/>
                      </a:cubicBezTo>
                      <a:cubicBezTo>
                        <a:pt x="2865888" y="120865"/>
                        <a:pt x="2837978" y="127329"/>
                        <a:pt x="2810312" y="134245"/>
                      </a:cubicBezTo>
                      <a:cubicBezTo>
                        <a:pt x="2786228" y="140266"/>
                        <a:pt x="2746846" y="149200"/>
                        <a:pt x="2726422" y="159412"/>
                      </a:cubicBezTo>
                      <a:cubicBezTo>
                        <a:pt x="2682554" y="181346"/>
                        <a:pt x="2704998" y="173157"/>
                        <a:pt x="2659310" y="184579"/>
                      </a:cubicBezTo>
                      <a:cubicBezTo>
                        <a:pt x="2587185" y="232662"/>
                        <a:pt x="2678440" y="175014"/>
                        <a:pt x="2608976" y="209746"/>
                      </a:cubicBezTo>
                      <a:cubicBezTo>
                        <a:pt x="2599958" y="214255"/>
                        <a:pt x="2593022" y="222429"/>
                        <a:pt x="2583809" y="226524"/>
                      </a:cubicBezTo>
                      <a:cubicBezTo>
                        <a:pt x="2567648" y="233707"/>
                        <a:pt x="2533475" y="243302"/>
                        <a:pt x="2533475" y="243302"/>
                      </a:cubicBezTo>
                      <a:cubicBezTo>
                        <a:pt x="2525086" y="251691"/>
                        <a:pt x="2517673" y="261185"/>
                        <a:pt x="2508308" y="268469"/>
                      </a:cubicBezTo>
                      <a:cubicBezTo>
                        <a:pt x="2492391" y="280849"/>
                        <a:pt x="2474752" y="290840"/>
                        <a:pt x="2457974" y="302025"/>
                      </a:cubicBezTo>
                      <a:cubicBezTo>
                        <a:pt x="2449585" y="307618"/>
                        <a:pt x="2439936" y="311674"/>
                        <a:pt x="2432807" y="318803"/>
                      </a:cubicBezTo>
                      <a:cubicBezTo>
                        <a:pt x="2424418" y="327192"/>
                        <a:pt x="2417005" y="336686"/>
                        <a:pt x="2407640" y="343970"/>
                      </a:cubicBezTo>
                      <a:cubicBezTo>
                        <a:pt x="2391723" y="356350"/>
                        <a:pt x="2374084" y="366341"/>
                        <a:pt x="2357306" y="377526"/>
                      </a:cubicBezTo>
                      <a:lnTo>
                        <a:pt x="2332139" y="394304"/>
                      </a:lnTo>
                      <a:lnTo>
                        <a:pt x="2306972" y="411082"/>
                      </a:lnTo>
                      <a:cubicBezTo>
                        <a:pt x="2298583" y="416675"/>
                        <a:pt x="2291370" y="424672"/>
                        <a:pt x="2281805" y="427860"/>
                      </a:cubicBezTo>
                      <a:cubicBezTo>
                        <a:pt x="2273416" y="430656"/>
                        <a:pt x="2264547" y="432294"/>
                        <a:pt x="2256638" y="436249"/>
                      </a:cubicBezTo>
                      <a:cubicBezTo>
                        <a:pt x="2191589" y="468774"/>
                        <a:pt x="2269562" y="440330"/>
                        <a:pt x="2206304" y="461416"/>
                      </a:cubicBezTo>
                      <a:cubicBezTo>
                        <a:pt x="2197915" y="467009"/>
                        <a:pt x="2190405" y="474222"/>
                        <a:pt x="2181138" y="478194"/>
                      </a:cubicBezTo>
                      <a:cubicBezTo>
                        <a:pt x="2133605" y="498566"/>
                        <a:pt x="2061350" y="480834"/>
                        <a:pt x="2021747" y="478194"/>
                      </a:cubicBezTo>
                      <a:cubicBezTo>
                        <a:pt x="2013358" y="469805"/>
                        <a:pt x="2002342" y="463398"/>
                        <a:pt x="1996580" y="453027"/>
                      </a:cubicBezTo>
                      <a:cubicBezTo>
                        <a:pt x="1987991" y="437567"/>
                        <a:pt x="1984091" y="419851"/>
                        <a:pt x="1979802" y="402693"/>
                      </a:cubicBezTo>
                      <a:cubicBezTo>
                        <a:pt x="1969268" y="360558"/>
                        <a:pt x="1975059" y="380075"/>
                        <a:pt x="1963024" y="343970"/>
                      </a:cubicBezTo>
                      <a:cubicBezTo>
                        <a:pt x="1965820" y="288043"/>
                        <a:pt x="1964994" y="231817"/>
                        <a:pt x="1971413" y="176190"/>
                      </a:cubicBezTo>
                      <a:cubicBezTo>
                        <a:pt x="1973440" y="158621"/>
                        <a:pt x="1982598" y="142634"/>
                        <a:pt x="1988191" y="125856"/>
                      </a:cubicBezTo>
                      <a:lnTo>
                        <a:pt x="1996580" y="100689"/>
                      </a:lnTo>
                      <a:lnTo>
                        <a:pt x="2013358" y="8410"/>
                      </a:lnTo>
                      <a:close/>
                    </a:path>
                  </a:pathLst>
                </a:custGeom>
                <a:solidFill>
                  <a:srgbClr val="5B9BD5">
                    <a:alpha val="10196"/>
                  </a:srgb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  <p:sp>
              <p:nvSpPr>
                <p:cNvPr id="33" name="フリーフォーム: 図形 27">
                  <a:extLst>
                    <a:ext uri="{FF2B5EF4-FFF2-40B4-BE49-F238E27FC236}">
                      <a16:creationId xmlns="" xmlns:a16="http://schemas.microsoft.com/office/drawing/2014/main" id="{F8B5E11B-1A62-4665-8A99-64A35B9ACD21}"/>
                    </a:ext>
                  </a:extLst>
                </p:cNvPr>
                <p:cNvSpPr/>
                <p:nvPr/>
              </p:nvSpPr>
              <p:spPr>
                <a:xfrm rot="17202924">
                  <a:off x="1649485" y="2591798"/>
                  <a:ext cx="357231" cy="324374"/>
                </a:xfrm>
                <a:custGeom>
                  <a:avLst/>
                  <a:gdLst>
                    <a:gd name="connsiteX0" fmla="*/ 33556 w 1417739"/>
                    <a:gd name="connsiteY0" fmla="*/ 704675 h 1384184"/>
                    <a:gd name="connsiteX1" fmla="*/ 33556 w 1417739"/>
                    <a:gd name="connsiteY1" fmla="*/ 704675 h 1384184"/>
                    <a:gd name="connsiteX2" fmla="*/ 8389 w 1417739"/>
                    <a:gd name="connsiteY2" fmla="*/ 796954 h 1384184"/>
                    <a:gd name="connsiteX3" fmla="*/ 0 w 1417739"/>
                    <a:gd name="connsiteY3" fmla="*/ 822121 h 1384184"/>
                    <a:gd name="connsiteX4" fmla="*/ 8389 w 1417739"/>
                    <a:gd name="connsiteY4" fmla="*/ 922789 h 1384184"/>
                    <a:gd name="connsiteX5" fmla="*/ 16778 w 1417739"/>
                    <a:gd name="connsiteY5" fmla="*/ 964734 h 1384184"/>
                    <a:gd name="connsiteX6" fmla="*/ 41945 w 1417739"/>
                    <a:gd name="connsiteY6" fmla="*/ 1006679 h 1384184"/>
                    <a:gd name="connsiteX7" fmla="*/ 83890 w 1417739"/>
                    <a:gd name="connsiteY7" fmla="*/ 1090569 h 1384184"/>
                    <a:gd name="connsiteX8" fmla="*/ 125835 w 1417739"/>
                    <a:gd name="connsiteY8" fmla="*/ 1140903 h 1384184"/>
                    <a:gd name="connsiteX9" fmla="*/ 167780 w 1417739"/>
                    <a:gd name="connsiteY9" fmla="*/ 1208015 h 1384184"/>
                    <a:gd name="connsiteX10" fmla="*/ 192947 w 1417739"/>
                    <a:gd name="connsiteY10" fmla="*/ 1224793 h 1384184"/>
                    <a:gd name="connsiteX11" fmla="*/ 218114 w 1417739"/>
                    <a:gd name="connsiteY11" fmla="*/ 1249960 h 1384184"/>
                    <a:gd name="connsiteX12" fmla="*/ 243281 w 1417739"/>
                    <a:gd name="connsiteY12" fmla="*/ 1283516 h 1384184"/>
                    <a:gd name="connsiteX13" fmla="*/ 310393 w 1417739"/>
                    <a:gd name="connsiteY13" fmla="*/ 1325461 h 1384184"/>
                    <a:gd name="connsiteX14" fmla="*/ 335560 w 1417739"/>
                    <a:gd name="connsiteY14" fmla="*/ 1350628 h 1384184"/>
                    <a:gd name="connsiteX15" fmla="*/ 360727 w 1417739"/>
                    <a:gd name="connsiteY15" fmla="*/ 1359017 h 1384184"/>
                    <a:gd name="connsiteX16" fmla="*/ 427838 w 1417739"/>
                    <a:gd name="connsiteY16" fmla="*/ 1384184 h 1384184"/>
                    <a:gd name="connsiteX17" fmla="*/ 704675 w 1417739"/>
                    <a:gd name="connsiteY17" fmla="*/ 1375795 h 1384184"/>
                    <a:gd name="connsiteX18" fmla="*/ 738231 w 1417739"/>
                    <a:gd name="connsiteY18" fmla="*/ 1359017 h 1384184"/>
                    <a:gd name="connsiteX19" fmla="*/ 796954 w 1417739"/>
                    <a:gd name="connsiteY19" fmla="*/ 1317072 h 1384184"/>
                    <a:gd name="connsiteX20" fmla="*/ 822121 w 1417739"/>
                    <a:gd name="connsiteY20" fmla="*/ 1291905 h 1384184"/>
                    <a:gd name="connsiteX21" fmla="*/ 855677 w 1417739"/>
                    <a:gd name="connsiteY21" fmla="*/ 1275127 h 1384184"/>
                    <a:gd name="connsiteX22" fmla="*/ 872455 w 1417739"/>
                    <a:gd name="connsiteY22" fmla="*/ 1249960 h 1384184"/>
                    <a:gd name="connsiteX23" fmla="*/ 897622 w 1417739"/>
                    <a:gd name="connsiteY23" fmla="*/ 1233182 h 1384184"/>
                    <a:gd name="connsiteX24" fmla="*/ 922789 w 1417739"/>
                    <a:gd name="connsiteY24" fmla="*/ 1208015 h 1384184"/>
                    <a:gd name="connsiteX25" fmla="*/ 964734 w 1417739"/>
                    <a:gd name="connsiteY25" fmla="*/ 1174459 h 1384184"/>
                    <a:gd name="connsiteX26" fmla="*/ 981512 w 1417739"/>
                    <a:gd name="connsiteY26" fmla="*/ 1149292 h 1384184"/>
                    <a:gd name="connsiteX27" fmla="*/ 1015068 w 1417739"/>
                    <a:gd name="connsiteY27" fmla="*/ 1107347 h 1384184"/>
                    <a:gd name="connsiteX28" fmla="*/ 1082180 w 1417739"/>
                    <a:gd name="connsiteY28" fmla="*/ 1040235 h 1384184"/>
                    <a:gd name="connsiteX29" fmla="*/ 1166070 w 1417739"/>
                    <a:gd name="connsiteY29" fmla="*/ 939567 h 1384184"/>
                    <a:gd name="connsiteX30" fmla="*/ 1191237 w 1417739"/>
                    <a:gd name="connsiteY30" fmla="*/ 922789 h 1384184"/>
                    <a:gd name="connsiteX31" fmla="*/ 1241571 w 1417739"/>
                    <a:gd name="connsiteY31" fmla="*/ 855677 h 1384184"/>
                    <a:gd name="connsiteX32" fmla="*/ 1275127 w 1417739"/>
                    <a:gd name="connsiteY32" fmla="*/ 822121 h 1384184"/>
                    <a:gd name="connsiteX33" fmla="*/ 1317071 w 1417739"/>
                    <a:gd name="connsiteY33" fmla="*/ 763398 h 1384184"/>
                    <a:gd name="connsiteX34" fmla="*/ 1342238 w 1417739"/>
                    <a:gd name="connsiteY34" fmla="*/ 721453 h 1384184"/>
                    <a:gd name="connsiteX35" fmla="*/ 1350627 w 1417739"/>
                    <a:gd name="connsiteY35" fmla="*/ 696286 h 1384184"/>
                    <a:gd name="connsiteX36" fmla="*/ 1367405 w 1417739"/>
                    <a:gd name="connsiteY36" fmla="*/ 671119 h 1384184"/>
                    <a:gd name="connsiteX37" fmla="*/ 1384183 w 1417739"/>
                    <a:gd name="connsiteY37" fmla="*/ 629174 h 1384184"/>
                    <a:gd name="connsiteX38" fmla="*/ 1400961 w 1417739"/>
                    <a:gd name="connsiteY38" fmla="*/ 604007 h 1384184"/>
                    <a:gd name="connsiteX39" fmla="*/ 1417739 w 1417739"/>
                    <a:gd name="connsiteY39" fmla="*/ 553674 h 1384184"/>
                    <a:gd name="connsiteX40" fmla="*/ 1409350 w 1417739"/>
                    <a:gd name="connsiteY40" fmla="*/ 385894 h 1384184"/>
                    <a:gd name="connsiteX41" fmla="*/ 1400961 w 1417739"/>
                    <a:gd name="connsiteY41" fmla="*/ 360727 h 1384184"/>
                    <a:gd name="connsiteX42" fmla="*/ 1384183 w 1417739"/>
                    <a:gd name="connsiteY42" fmla="*/ 335560 h 1384184"/>
                    <a:gd name="connsiteX43" fmla="*/ 1375794 w 1417739"/>
                    <a:gd name="connsiteY43" fmla="*/ 310393 h 1384184"/>
                    <a:gd name="connsiteX44" fmla="*/ 1291905 w 1417739"/>
                    <a:gd name="connsiteY44" fmla="*/ 243281 h 1384184"/>
                    <a:gd name="connsiteX45" fmla="*/ 1266738 w 1417739"/>
                    <a:gd name="connsiteY45" fmla="*/ 226503 h 1384184"/>
                    <a:gd name="connsiteX46" fmla="*/ 1216404 w 1417739"/>
                    <a:gd name="connsiteY46" fmla="*/ 201336 h 1384184"/>
                    <a:gd name="connsiteX47" fmla="*/ 1191237 w 1417739"/>
                    <a:gd name="connsiteY47" fmla="*/ 176169 h 1384184"/>
                    <a:gd name="connsiteX48" fmla="*/ 1157681 w 1417739"/>
                    <a:gd name="connsiteY48" fmla="*/ 159391 h 1384184"/>
                    <a:gd name="connsiteX49" fmla="*/ 1132514 w 1417739"/>
                    <a:gd name="connsiteY49" fmla="*/ 134224 h 1384184"/>
                    <a:gd name="connsiteX50" fmla="*/ 1073791 w 1417739"/>
                    <a:gd name="connsiteY50" fmla="*/ 109057 h 1384184"/>
                    <a:gd name="connsiteX51" fmla="*/ 1040235 w 1417739"/>
                    <a:gd name="connsiteY51" fmla="*/ 92279 h 1384184"/>
                    <a:gd name="connsiteX52" fmla="*/ 1015068 w 1417739"/>
                    <a:gd name="connsiteY52" fmla="*/ 83890 h 1384184"/>
                    <a:gd name="connsiteX53" fmla="*/ 989901 w 1417739"/>
                    <a:gd name="connsiteY53" fmla="*/ 67112 h 1384184"/>
                    <a:gd name="connsiteX54" fmla="*/ 956345 w 1417739"/>
                    <a:gd name="connsiteY54" fmla="*/ 58723 h 1384184"/>
                    <a:gd name="connsiteX55" fmla="*/ 922789 w 1417739"/>
                    <a:gd name="connsiteY55" fmla="*/ 41945 h 1384184"/>
                    <a:gd name="connsiteX56" fmla="*/ 889233 w 1417739"/>
                    <a:gd name="connsiteY56" fmla="*/ 33556 h 1384184"/>
                    <a:gd name="connsiteX57" fmla="*/ 864066 w 1417739"/>
                    <a:gd name="connsiteY57" fmla="*/ 25167 h 1384184"/>
                    <a:gd name="connsiteX58" fmla="*/ 830510 w 1417739"/>
                    <a:gd name="connsiteY58" fmla="*/ 16778 h 1384184"/>
                    <a:gd name="connsiteX59" fmla="*/ 805343 w 1417739"/>
                    <a:gd name="connsiteY59" fmla="*/ 8389 h 1384184"/>
                    <a:gd name="connsiteX60" fmla="*/ 729842 w 1417739"/>
                    <a:gd name="connsiteY60" fmla="*/ 0 h 1384184"/>
                    <a:gd name="connsiteX61" fmla="*/ 545284 w 1417739"/>
                    <a:gd name="connsiteY61" fmla="*/ 8389 h 1384184"/>
                    <a:gd name="connsiteX62" fmla="*/ 528506 w 1417739"/>
                    <a:gd name="connsiteY62" fmla="*/ 33556 h 1384184"/>
                    <a:gd name="connsiteX63" fmla="*/ 486561 w 1417739"/>
                    <a:gd name="connsiteY63" fmla="*/ 83890 h 1384184"/>
                    <a:gd name="connsiteX64" fmla="*/ 486561 w 1417739"/>
                    <a:gd name="connsiteY64" fmla="*/ 243281 h 1384184"/>
                    <a:gd name="connsiteX65" fmla="*/ 520117 w 1417739"/>
                    <a:gd name="connsiteY65" fmla="*/ 318782 h 1384184"/>
                    <a:gd name="connsiteX66" fmla="*/ 528506 w 1417739"/>
                    <a:gd name="connsiteY66" fmla="*/ 343949 h 1384184"/>
                    <a:gd name="connsiteX67" fmla="*/ 562062 w 1417739"/>
                    <a:gd name="connsiteY67" fmla="*/ 394283 h 1384184"/>
                    <a:gd name="connsiteX68" fmla="*/ 587229 w 1417739"/>
                    <a:gd name="connsiteY68" fmla="*/ 478173 h 1384184"/>
                    <a:gd name="connsiteX69" fmla="*/ 562062 w 1417739"/>
                    <a:gd name="connsiteY69" fmla="*/ 637563 h 1384184"/>
                    <a:gd name="connsiteX70" fmla="*/ 511728 w 1417739"/>
                    <a:gd name="connsiteY70" fmla="*/ 671119 h 1384184"/>
                    <a:gd name="connsiteX71" fmla="*/ 478172 w 1417739"/>
                    <a:gd name="connsiteY71" fmla="*/ 696286 h 1384184"/>
                    <a:gd name="connsiteX72" fmla="*/ 427838 w 1417739"/>
                    <a:gd name="connsiteY72" fmla="*/ 713064 h 1384184"/>
                    <a:gd name="connsiteX73" fmla="*/ 33556 w 1417739"/>
                    <a:gd name="connsiteY73" fmla="*/ 704675 h 13841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</a:cxnLst>
                  <a:rect l="l" t="t" r="r" b="b"/>
                  <a:pathLst>
                    <a:path w="1417739" h="1384184">
                      <a:moveTo>
                        <a:pt x="33556" y="704675"/>
                      </a:moveTo>
                      <a:lnTo>
                        <a:pt x="33556" y="704675"/>
                      </a:lnTo>
                      <a:cubicBezTo>
                        <a:pt x="25167" y="735435"/>
                        <a:pt x="17148" y="766298"/>
                        <a:pt x="8389" y="796954"/>
                      </a:cubicBezTo>
                      <a:cubicBezTo>
                        <a:pt x="5960" y="805457"/>
                        <a:pt x="0" y="813278"/>
                        <a:pt x="0" y="822121"/>
                      </a:cubicBezTo>
                      <a:cubicBezTo>
                        <a:pt x="0" y="855793"/>
                        <a:pt x="4455" y="889347"/>
                        <a:pt x="8389" y="922789"/>
                      </a:cubicBezTo>
                      <a:cubicBezTo>
                        <a:pt x="10055" y="936950"/>
                        <a:pt x="11483" y="951495"/>
                        <a:pt x="16778" y="964734"/>
                      </a:cubicBezTo>
                      <a:cubicBezTo>
                        <a:pt x="22834" y="979873"/>
                        <a:pt x="34653" y="992095"/>
                        <a:pt x="41945" y="1006679"/>
                      </a:cubicBezTo>
                      <a:cubicBezTo>
                        <a:pt x="68860" y="1060508"/>
                        <a:pt x="46556" y="1039235"/>
                        <a:pt x="83890" y="1090569"/>
                      </a:cubicBezTo>
                      <a:cubicBezTo>
                        <a:pt x="96736" y="1108232"/>
                        <a:pt x="113141" y="1123131"/>
                        <a:pt x="125835" y="1140903"/>
                      </a:cubicBezTo>
                      <a:cubicBezTo>
                        <a:pt x="141168" y="1162370"/>
                        <a:pt x="151300" y="1187415"/>
                        <a:pt x="167780" y="1208015"/>
                      </a:cubicBezTo>
                      <a:cubicBezTo>
                        <a:pt x="174078" y="1215888"/>
                        <a:pt x="185202" y="1218338"/>
                        <a:pt x="192947" y="1224793"/>
                      </a:cubicBezTo>
                      <a:cubicBezTo>
                        <a:pt x="202061" y="1232388"/>
                        <a:pt x="210393" y="1240952"/>
                        <a:pt x="218114" y="1249960"/>
                      </a:cubicBezTo>
                      <a:cubicBezTo>
                        <a:pt x="227213" y="1260576"/>
                        <a:pt x="232460" y="1274662"/>
                        <a:pt x="243281" y="1283516"/>
                      </a:cubicBezTo>
                      <a:cubicBezTo>
                        <a:pt x="263698" y="1300221"/>
                        <a:pt x="291739" y="1306807"/>
                        <a:pt x="310393" y="1325461"/>
                      </a:cubicBezTo>
                      <a:cubicBezTo>
                        <a:pt x="318782" y="1333850"/>
                        <a:pt x="325689" y="1344047"/>
                        <a:pt x="335560" y="1350628"/>
                      </a:cubicBezTo>
                      <a:cubicBezTo>
                        <a:pt x="342918" y="1355533"/>
                        <a:pt x="352818" y="1355062"/>
                        <a:pt x="360727" y="1359017"/>
                      </a:cubicBezTo>
                      <a:cubicBezTo>
                        <a:pt x="418330" y="1387819"/>
                        <a:pt x="346914" y="1367999"/>
                        <a:pt x="427838" y="1384184"/>
                      </a:cubicBezTo>
                      <a:cubicBezTo>
                        <a:pt x="520117" y="1381388"/>
                        <a:pt x="612656" y="1383256"/>
                        <a:pt x="704675" y="1375795"/>
                      </a:cubicBezTo>
                      <a:cubicBezTo>
                        <a:pt x="717140" y="1374784"/>
                        <a:pt x="727373" y="1365222"/>
                        <a:pt x="738231" y="1359017"/>
                      </a:cubicBezTo>
                      <a:cubicBezTo>
                        <a:pt x="751509" y="1351429"/>
                        <a:pt x="787951" y="1324789"/>
                        <a:pt x="796954" y="1317072"/>
                      </a:cubicBezTo>
                      <a:cubicBezTo>
                        <a:pt x="805962" y="1309351"/>
                        <a:pt x="812467" y="1298801"/>
                        <a:pt x="822121" y="1291905"/>
                      </a:cubicBezTo>
                      <a:cubicBezTo>
                        <a:pt x="832297" y="1284636"/>
                        <a:pt x="844492" y="1280720"/>
                        <a:pt x="855677" y="1275127"/>
                      </a:cubicBezTo>
                      <a:cubicBezTo>
                        <a:pt x="861270" y="1266738"/>
                        <a:pt x="865326" y="1257089"/>
                        <a:pt x="872455" y="1249960"/>
                      </a:cubicBezTo>
                      <a:cubicBezTo>
                        <a:pt x="879584" y="1242831"/>
                        <a:pt x="889877" y="1239637"/>
                        <a:pt x="897622" y="1233182"/>
                      </a:cubicBezTo>
                      <a:cubicBezTo>
                        <a:pt x="906736" y="1225587"/>
                        <a:pt x="913861" y="1215827"/>
                        <a:pt x="922789" y="1208015"/>
                      </a:cubicBezTo>
                      <a:cubicBezTo>
                        <a:pt x="936264" y="1196224"/>
                        <a:pt x="952073" y="1187120"/>
                        <a:pt x="964734" y="1174459"/>
                      </a:cubicBezTo>
                      <a:cubicBezTo>
                        <a:pt x="971863" y="1167330"/>
                        <a:pt x="975463" y="1157358"/>
                        <a:pt x="981512" y="1149292"/>
                      </a:cubicBezTo>
                      <a:cubicBezTo>
                        <a:pt x="992255" y="1134968"/>
                        <a:pt x="1002923" y="1120504"/>
                        <a:pt x="1015068" y="1107347"/>
                      </a:cubicBezTo>
                      <a:cubicBezTo>
                        <a:pt x="1036527" y="1084100"/>
                        <a:pt x="1061927" y="1064539"/>
                        <a:pt x="1082180" y="1040235"/>
                      </a:cubicBezTo>
                      <a:cubicBezTo>
                        <a:pt x="1110143" y="1006679"/>
                        <a:pt x="1129726" y="963796"/>
                        <a:pt x="1166070" y="939567"/>
                      </a:cubicBezTo>
                      <a:cubicBezTo>
                        <a:pt x="1174459" y="933974"/>
                        <a:pt x="1184492" y="930283"/>
                        <a:pt x="1191237" y="922789"/>
                      </a:cubicBezTo>
                      <a:cubicBezTo>
                        <a:pt x="1209943" y="902004"/>
                        <a:pt x="1221798" y="875450"/>
                        <a:pt x="1241571" y="855677"/>
                      </a:cubicBezTo>
                      <a:cubicBezTo>
                        <a:pt x="1252756" y="844492"/>
                        <a:pt x="1264710" y="834026"/>
                        <a:pt x="1275127" y="822121"/>
                      </a:cubicBezTo>
                      <a:cubicBezTo>
                        <a:pt x="1285900" y="809809"/>
                        <a:pt x="1307280" y="779063"/>
                        <a:pt x="1317071" y="763398"/>
                      </a:cubicBezTo>
                      <a:cubicBezTo>
                        <a:pt x="1325713" y="749571"/>
                        <a:pt x="1334946" y="736037"/>
                        <a:pt x="1342238" y="721453"/>
                      </a:cubicBezTo>
                      <a:cubicBezTo>
                        <a:pt x="1346193" y="713544"/>
                        <a:pt x="1346672" y="704195"/>
                        <a:pt x="1350627" y="696286"/>
                      </a:cubicBezTo>
                      <a:cubicBezTo>
                        <a:pt x="1355136" y="687268"/>
                        <a:pt x="1362896" y="680137"/>
                        <a:pt x="1367405" y="671119"/>
                      </a:cubicBezTo>
                      <a:cubicBezTo>
                        <a:pt x="1374139" y="657650"/>
                        <a:pt x="1377449" y="642643"/>
                        <a:pt x="1384183" y="629174"/>
                      </a:cubicBezTo>
                      <a:cubicBezTo>
                        <a:pt x="1388692" y="620156"/>
                        <a:pt x="1396866" y="613220"/>
                        <a:pt x="1400961" y="604007"/>
                      </a:cubicBezTo>
                      <a:cubicBezTo>
                        <a:pt x="1408144" y="587846"/>
                        <a:pt x="1417739" y="553674"/>
                        <a:pt x="1417739" y="553674"/>
                      </a:cubicBezTo>
                      <a:cubicBezTo>
                        <a:pt x="1414943" y="497747"/>
                        <a:pt x="1414201" y="441680"/>
                        <a:pt x="1409350" y="385894"/>
                      </a:cubicBezTo>
                      <a:cubicBezTo>
                        <a:pt x="1408584" y="377084"/>
                        <a:pt x="1404916" y="368636"/>
                        <a:pt x="1400961" y="360727"/>
                      </a:cubicBezTo>
                      <a:cubicBezTo>
                        <a:pt x="1396452" y="351709"/>
                        <a:pt x="1388692" y="344578"/>
                        <a:pt x="1384183" y="335560"/>
                      </a:cubicBezTo>
                      <a:cubicBezTo>
                        <a:pt x="1380228" y="327651"/>
                        <a:pt x="1381223" y="317373"/>
                        <a:pt x="1375794" y="310393"/>
                      </a:cubicBezTo>
                      <a:cubicBezTo>
                        <a:pt x="1329895" y="251381"/>
                        <a:pt x="1339685" y="270584"/>
                        <a:pt x="1291905" y="243281"/>
                      </a:cubicBezTo>
                      <a:cubicBezTo>
                        <a:pt x="1283151" y="238279"/>
                        <a:pt x="1275756" y="231012"/>
                        <a:pt x="1266738" y="226503"/>
                      </a:cubicBezTo>
                      <a:cubicBezTo>
                        <a:pt x="1228903" y="207586"/>
                        <a:pt x="1252467" y="231388"/>
                        <a:pt x="1216404" y="201336"/>
                      </a:cubicBezTo>
                      <a:cubicBezTo>
                        <a:pt x="1207290" y="193741"/>
                        <a:pt x="1200891" y="183065"/>
                        <a:pt x="1191237" y="176169"/>
                      </a:cubicBezTo>
                      <a:cubicBezTo>
                        <a:pt x="1181061" y="168900"/>
                        <a:pt x="1167857" y="166660"/>
                        <a:pt x="1157681" y="159391"/>
                      </a:cubicBezTo>
                      <a:cubicBezTo>
                        <a:pt x="1148027" y="152495"/>
                        <a:pt x="1142168" y="141120"/>
                        <a:pt x="1132514" y="134224"/>
                      </a:cubicBezTo>
                      <a:cubicBezTo>
                        <a:pt x="1104691" y="114351"/>
                        <a:pt x="1101175" y="120793"/>
                        <a:pt x="1073791" y="109057"/>
                      </a:cubicBezTo>
                      <a:cubicBezTo>
                        <a:pt x="1062297" y="104131"/>
                        <a:pt x="1051729" y="97205"/>
                        <a:pt x="1040235" y="92279"/>
                      </a:cubicBezTo>
                      <a:cubicBezTo>
                        <a:pt x="1032107" y="88796"/>
                        <a:pt x="1022977" y="87845"/>
                        <a:pt x="1015068" y="83890"/>
                      </a:cubicBezTo>
                      <a:cubicBezTo>
                        <a:pt x="1006050" y="79381"/>
                        <a:pt x="999168" y="71084"/>
                        <a:pt x="989901" y="67112"/>
                      </a:cubicBezTo>
                      <a:cubicBezTo>
                        <a:pt x="979304" y="62570"/>
                        <a:pt x="967140" y="62771"/>
                        <a:pt x="956345" y="58723"/>
                      </a:cubicBezTo>
                      <a:cubicBezTo>
                        <a:pt x="944636" y="54332"/>
                        <a:pt x="934498" y="46336"/>
                        <a:pt x="922789" y="41945"/>
                      </a:cubicBezTo>
                      <a:cubicBezTo>
                        <a:pt x="911994" y="37897"/>
                        <a:pt x="900319" y="36723"/>
                        <a:pt x="889233" y="33556"/>
                      </a:cubicBezTo>
                      <a:cubicBezTo>
                        <a:pt x="880730" y="31127"/>
                        <a:pt x="872569" y="27596"/>
                        <a:pt x="864066" y="25167"/>
                      </a:cubicBezTo>
                      <a:cubicBezTo>
                        <a:pt x="852980" y="22000"/>
                        <a:pt x="841596" y="19945"/>
                        <a:pt x="830510" y="16778"/>
                      </a:cubicBezTo>
                      <a:cubicBezTo>
                        <a:pt x="822007" y="14349"/>
                        <a:pt x="814065" y="9843"/>
                        <a:pt x="805343" y="8389"/>
                      </a:cubicBezTo>
                      <a:cubicBezTo>
                        <a:pt x="780366" y="4226"/>
                        <a:pt x="755009" y="2796"/>
                        <a:pt x="729842" y="0"/>
                      </a:cubicBezTo>
                      <a:cubicBezTo>
                        <a:pt x="668323" y="2796"/>
                        <a:pt x="606029" y="-1735"/>
                        <a:pt x="545284" y="8389"/>
                      </a:cubicBezTo>
                      <a:cubicBezTo>
                        <a:pt x="535339" y="10047"/>
                        <a:pt x="534961" y="25811"/>
                        <a:pt x="528506" y="33556"/>
                      </a:cubicBezTo>
                      <a:cubicBezTo>
                        <a:pt x="474679" y="98149"/>
                        <a:pt x="528218" y="21405"/>
                        <a:pt x="486561" y="83890"/>
                      </a:cubicBezTo>
                      <a:cubicBezTo>
                        <a:pt x="469803" y="150924"/>
                        <a:pt x="470746" y="132577"/>
                        <a:pt x="486561" y="243281"/>
                      </a:cubicBezTo>
                      <a:cubicBezTo>
                        <a:pt x="495218" y="303881"/>
                        <a:pt x="499976" y="278500"/>
                        <a:pt x="520117" y="318782"/>
                      </a:cubicBezTo>
                      <a:cubicBezTo>
                        <a:pt x="524072" y="326691"/>
                        <a:pt x="524212" y="336219"/>
                        <a:pt x="528506" y="343949"/>
                      </a:cubicBezTo>
                      <a:cubicBezTo>
                        <a:pt x="538299" y="361576"/>
                        <a:pt x="555685" y="375153"/>
                        <a:pt x="562062" y="394283"/>
                      </a:cubicBezTo>
                      <a:cubicBezTo>
                        <a:pt x="582486" y="455555"/>
                        <a:pt x="574551" y="427459"/>
                        <a:pt x="587229" y="478173"/>
                      </a:cubicBezTo>
                      <a:cubicBezTo>
                        <a:pt x="585862" y="500039"/>
                        <a:pt x="601985" y="602630"/>
                        <a:pt x="562062" y="637563"/>
                      </a:cubicBezTo>
                      <a:cubicBezTo>
                        <a:pt x="546887" y="650842"/>
                        <a:pt x="527860" y="659020"/>
                        <a:pt x="511728" y="671119"/>
                      </a:cubicBezTo>
                      <a:cubicBezTo>
                        <a:pt x="500543" y="679508"/>
                        <a:pt x="490678" y="690033"/>
                        <a:pt x="478172" y="696286"/>
                      </a:cubicBezTo>
                      <a:cubicBezTo>
                        <a:pt x="462354" y="704195"/>
                        <a:pt x="427838" y="713064"/>
                        <a:pt x="427838" y="713064"/>
                      </a:cubicBezTo>
                      <a:lnTo>
                        <a:pt x="33556" y="704675"/>
                      </a:lnTo>
                      <a:close/>
                    </a:path>
                  </a:pathLst>
                </a:custGeom>
                <a:solidFill>
                  <a:srgbClr val="5B9BD5">
                    <a:alpha val="89804"/>
                  </a:srgb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800" b="1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+mn-cs"/>
                  </a:endParaRPr>
                </a:p>
              </p:txBody>
            </p:sp>
          </p:grpSp>
          <p:sp>
            <p:nvSpPr>
              <p:cNvPr id="31" name="テキスト ボックス 127">
                <a:extLst>
                  <a:ext uri="{FF2B5EF4-FFF2-40B4-BE49-F238E27FC236}">
                    <a16:creationId xmlns="" xmlns:a16="http://schemas.microsoft.com/office/drawing/2014/main" id="{D1AF1252-59E0-4362-BBDA-2F6DAEDAEE42}"/>
                  </a:ext>
                </a:extLst>
              </p:cNvPr>
              <p:cNvSpPr txBox="1"/>
              <p:nvPr/>
            </p:nvSpPr>
            <p:spPr>
              <a:xfrm>
                <a:off x="1439795" y="4611797"/>
                <a:ext cx="609846" cy="3422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8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ＭＳ Ｐゴシック" panose="020B0600070205080204" pitchFamily="50" charset="-128"/>
                    <a:cs typeface="Arial" panose="020B0604020202020204" pitchFamily="34" charset="0"/>
                  </a:rPr>
                  <a:t>pDC</a:t>
                </a:r>
                <a:endParaRPr kumimoji="1" lang="en-US" altLang="ja-JP" sz="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50" charset="-128"/>
                  <a:cs typeface="Arial" panose="020B0604020202020204" pitchFamily="34" charset="0"/>
                </a:endParaRPr>
              </a:p>
            </p:txBody>
          </p:sp>
        </p:grpSp>
      </p:grpSp>
      <p:pic>
        <p:nvPicPr>
          <p:cNvPr id="106" name="図 105" descr="テキスト, 地図 が含まれている画像&#10;&#10;非常に高い精度で生成された説明">
            <a:extLst>
              <a:ext uri="{FF2B5EF4-FFF2-40B4-BE49-F238E27FC236}">
                <a16:creationId xmlns="" xmlns:a16="http://schemas.microsoft.com/office/drawing/2014/main" id="{77FBB7CC-F1C9-4A01-8EA1-42C7B2AB2D2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37" t="6097" r="24201" b="77969"/>
          <a:stretch/>
        </p:blipFill>
        <p:spPr>
          <a:xfrm>
            <a:off x="188640" y="3181235"/>
            <a:ext cx="2602417" cy="670685"/>
          </a:xfrm>
          <a:prstGeom prst="rect">
            <a:avLst/>
          </a:prstGeom>
        </p:spPr>
      </p:pic>
      <p:sp>
        <p:nvSpPr>
          <p:cNvPr id="114" name="テキスト ボックス 113"/>
          <p:cNvSpPr txBox="1"/>
          <p:nvPr/>
        </p:nvSpPr>
        <p:spPr>
          <a:xfrm>
            <a:off x="908720" y="0"/>
            <a:ext cx="51845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 smtClean="0">
                <a:solidFill>
                  <a:srgbClr val="FFFF00"/>
                </a:solidFill>
              </a:rPr>
              <a:t>東京大学医学部</a:t>
            </a:r>
            <a:endParaRPr kumimoji="1" lang="en-US" altLang="ja-JP" sz="3600" b="1" dirty="0" smtClean="0">
              <a:solidFill>
                <a:srgbClr val="FFFF00"/>
              </a:solidFill>
            </a:endParaRPr>
          </a:p>
          <a:p>
            <a:pPr algn="ctr"/>
            <a:r>
              <a:rPr lang="ja-JP" altLang="en-US" sz="3600" b="1" dirty="0" smtClean="0">
                <a:solidFill>
                  <a:srgbClr val="FFFF00"/>
                </a:solidFill>
              </a:rPr>
              <a:t>アレルギー・リウマチ内科</a:t>
            </a:r>
            <a:endParaRPr lang="en-US" altLang="ja-JP" sz="3600" b="1" dirty="0" smtClean="0">
              <a:solidFill>
                <a:srgbClr val="FFFF00"/>
              </a:solidFill>
            </a:endParaRPr>
          </a:p>
          <a:p>
            <a:pPr algn="ctr"/>
            <a:r>
              <a:rPr lang="ja-JP" altLang="en-US" sz="3600" b="1" dirty="0" smtClean="0">
                <a:solidFill>
                  <a:srgbClr val="FFFF00"/>
                </a:solidFill>
              </a:rPr>
              <a:t>研修プログラム説明会</a:t>
            </a:r>
            <a:endParaRPr kumimoji="1" lang="ja-JP" altLang="en-US" sz="3600" b="1" dirty="0">
              <a:solidFill>
                <a:srgbClr val="FFFF00"/>
              </a:solidFill>
            </a:endParaRPr>
          </a:p>
        </p:txBody>
      </p:sp>
      <p:pic>
        <p:nvPicPr>
          <p:cNvPr id="116" name="図 115" descr="テキスト, 地図 が含まれている画像&#10;&#10;非常に高い精度で生成された説明">
            <a:extLst>
              <a:ext uri="{FF2B5EF4-FFF2-40B4-BE49-F238E27FC236}">
                <a16:creationId xmlns="" xmlns:a16="http://schemas.microsoft.com/office/drawing/2014/main" id="{915A525B-6AA4-4CE2-A0B6-88177550372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88" t="23828" r="24991" b="58425"/>
          <a:stretch/>
        </p:blipFill>
        <p:spPr>
          <a:xfrm>
            <a:off x="188640" y="3923928"/>
            <a:ext cx="2574007" cy="729825"/>
          </a:xfrm>
          <a:prstGeom prst="rect">
            <a:avLst/>
          </a:prstGeom>
        </p:spPr>
      </p:pic>
      <p:pic>
        <p:nvPicPr>
          <p:cNvPr id="117" name="図 116">
            <a:extLst>
              <a:ext uri="{FF2B5EF4-FFF2-40B4-BE49-F238E27FC236}">
                <a16:creationId xmlns="" xmlns:a16="http://schemas.microsoft.com/office/drawing/2014/main" id="{C42CDE0B-0508-46CC-B6C6-224CD6DC2B5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9" t="12449" r="8252" b="47374"/>
          <a:stretch/>
        </p:blipFill>
        <p:spPr>
          <a:xfrm>
            <a:off x="404664" y="4644008"/>
            <a:ext cx="2098779" cy="1203429"/>
          </a:xfrm>
          <a:prstGeom prst="rect">
            <a:avLst/>
          </a:prstGeom>
          <a:solidFill>
            <a:srgbClr val="FFFFFF">
              <a:shade val="85000"/>
            </a:srgbClr>
          </a:solidFill>
          <a:ln w="206375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 fov="5400000">
              <a:rot lat="18000000" lon="6000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118" name="テキスト ボックス 117">
            <a:extLst>
              <a:ext uri="{FF2B5EF4-FFF2-40B4-BE49-F238E27FC236}">
                <a16:creationId xmlns="" xmlns:a16="http://schemas.microsoft.com/office/drawing/2014/main" id="{49232602-93BF-4117-8313-C8D6BF6508D4}"/>
              </a:ext>
            </a:extLst>
          </p:cNvPr>
          <p:cNvSpPr txBox="1"/>
          <p:nvPr/>
        </p:nvSpPr>
        <p:spPr>
          <a:xfrm>
            <a:off x="582833" y="4572000"/>
            <a:ext cx="1766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ＭＳ Ｐゴシック" panose="020B0600070205080204" pitchFamily="50" charset="-128"/>
                <a:cs typeface="+mn-cs"/>
              </a:rPr>
              <a:t>Transcriptome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476672" y="1619672"/>
            <a:ext cx="60486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/>
              <a:t>　リウマチ、膠原病、アレルギー、臨床免疫に興味のある　研修医を対象として、当科の臨床・研究の取り組みの紹介と、研修プログラムの説明会を開催します。</a:t>
            </a:r>
            <a:endParaRPr kumimoji="1" lang="en-US" altLang="ja-JP" sz="2000" b="1" dirty="0" smtClean="0"/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332656" y="2627784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smtClean="0"/>
              <a:t>ゲノム</a:t>
            </a:r>
            <a:r>
              <a:rPr lang="ja-JP" altLang="en-US" sz="2800" b="1" smtClean="0"/>
              <a:t>医科</a:t>
            </a:r>
            <a:r>
              <a:rPr kumimoji="1" lang="ja-JP" altLang="en-US" sz="2800" b="1" smtClean="0"/>
              <a:t>学</a:t>
            </a:r>
            <a:r>
              <a:rPr kumimoji="1" lang="ja-JP" altLang="en-US" sz="2800" b="1" dirty="0" smtClean="0"/>
              <a:t>！</a:t>
            </a:r>
            <a:endParaRPr kumimoji="1" lang="en-US" altLang="ja-JP" sz="2800" b="1" dirty="0" smtClean="0"/>
          </a:p>
        </p:txBody>
      </p:sp>
      <p:sp>
        <p:nvSpPr>
          <p:cNvPr id="122" name="乗算記号 121">
            <a:extLst>
              <a:ext uri="{FF2B5EF4-FFF2-40B4-BE49-F238E27FC236}">
                <a16:creationId xmlns="" xmlns:a16="http://schemas.microsoft.com/office/drawing/2014/main" id="{22B93379-89C6-488B-AE94-09982C4F1D90}"/>
              </a:ext>
            </a:extLst>
          </p:cNvPr>
          <p:cNvSpPr/>
          <p:nvPr/>
        </p:nvSpPr>
        <p:spPr>
          <a:xfrm>
            <a:off x="2996952" y="3995936"/>
            <a:ext cx="701767" cy="831033"/>
          </a:xfrm>
          <a:prstGeom prst="mathMultiply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4365104" y="2555776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 smtClean="0"/>
              <a:t>免疫</a:t>
            </a:r>
            <a:r>
              <a:rPr kumimoji="1" lang="ja-JP" altLang="en-US" sz="2800" b="1" dirty="0" smtClean="0"/>
              <a:t>学！</a:t>
            </a:r>
            <a:endParaRPr kumimoji="1" lang="en-US" altLang="ja-JP" sz="2800" b="1" dirty="0" smtClean="0"/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764704" y="5652120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FFFF00"/>
                </a:solidFill>
              </a:rPr>
              <a:t>新しいリウマチ学を発信します！！</a:t>
            </a:r>
            <a:endParaRPr kumimoji="1" lang="en-US" altLang="ja-JP" sz="2800" b="1" dirty="0" smtClean="0">
              <a:solidFill>
                <a:srgbClr val="FFFF00"/>
              </a:solidFill>
            </a:endParaRPr>
          </a:p>
        </p:txBody>
      </p:sp>
      <p:sp>
        <p:nvSpPr>
          <p:cNvPr id="125" name="正方形/長方形 124"/>
          <p:cNvSpPr/>
          <p:nvPr/>
        </p:nvSpPr>
        <p:spPr>
          <a:xfrm>
            <a:off x="836712" y="6804248"/>
            <a:ext cx="474406" cy="20390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正方形/長方形 125"/>
          <p:cNvSpPr/>
          <p:nvPr/>
        </p:nvSpPr>
        <p:spPr>
          <a:xfrm>
            <a:off x="836712" y="6516216"/>
            <a:ext cx="474406" cy="20390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64</Words>
  <Application>Microsoft Office PowerPoint</Application>
  <PresentationFormat>画面に合わせる (4:3)</PresentationFormat>
  <Paragraphs>42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shoda</dc:creator>
  <cp:lastModifiedBy>Hiro</cp:lastModifiedBy>
  <cp:revision>29</cp:revision>
  <dcterms:created xsi:type="dcterms:W3CDTF">2017-07-06T09:23:51Z</dcterms:created>
  <dcterms:modified xsi:type="dcterms:W3CDTF">2018-04-05T07:34:21Z</dcterms:modified>
</cp:coreProperties>
</file>