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8" y="3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06090"/>
              </p:ext>
            </p:extLst>
          </p:nvPr>
        </p:nvGraphicFramePr>
        <p:xfrm>
          <a:off x="1692207" y="2853725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2025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1C0E2F-D6E2-9A40-D54F-6986209BE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47" y="5905667"/>
            <a:ext cx="8522029" cy="564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0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8</cp:revision>
  <dcterms:created xsi:type="dcterms:W3CDTF">2023-06-22T14:06:41Z</dcterms:created>
  <dcterms:modified xsi:type="dcterms:W3CDTF">2025-03-21T07:36:29Z</dcterms:modified>
</cp:coreProperties>
</file>