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08" y="36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CD0F56-56D4-8D91-0626-3CB451DEF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A4D1F19-E39D-A960-253A-B0082CF045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7ECAB9-7FE2-3746-E8A4-FB52CEDC9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F4A09-FE66-3235-D2AC-788B7000E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4EE010-9807-56F2-151C-FA3F0F8AB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73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6BA860-401D-20E8-254D-C87D0EA7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628260-CBBF-5F50-204C-E955D09D5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B91E73-21E8-05AB-3F8B-23A7C7E1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45C03D-96FF-8FA1-A01B-CBA1AEEA3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8AD9EA-2900-37D8-C9D5-3EB268E3E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60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44CFB39-7BD9-91B9-E7DE-CFFF5DB7FC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39C82B-3BE5-ED51-F6A0-E8FBF5133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4FADEE-40CD-4528-D731-0E8205A0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E1EADB-5C78-6066-4A6E-5CB06B493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28A29A-E111-34B0-9B56-BD4BD95E4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76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8C15F8-557F-38F0-3DBC-D092B2688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9EE0E0-1B8F-AB29-25DF-56D608409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0FF80B-07FD-3CA0-7BFA-D3506CAF4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295E67-D1F5-AD81-0A1E-7D690FA15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BF6D3E-F78F-817E-C2D4-392713AC6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060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A19226-0D39-EF4C-2F7D-9B173BCF4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167F7F-BEED-8DBC-206A-931308B4B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621AB5-35FD-E2F0-EEC3-8517CF6DF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5309ED-04D6-7C2C-D91D-8ABE2F81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697E82-2F84-6950-E639-9B9C1CFAF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6290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FB5F-9877-B506-FC02-0233EAD25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603586-A342-B764-296F-83F6EA556A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798B15E-727E-77FD-4D13-476EB1232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8D033A-1341-7749-34B8-C14D8DA70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945ADC-6391-1C6F-47D7-22EF5E5BC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8E7966-ABF1-3436-B6AB-0DA25F911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872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4A949B-6119-FC61-ED27-D8206F357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6A87CA-4BB2-94AE-F82C-9AE296B34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521A91-E04F-93E6-48C7-A22CB22F7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138AF70-A4F5-D109-957A-59B66A66A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49878AF-61C7-C611-6A09-ADEA049254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5200A57-5CDB-0EC3-050D-D03F23AAB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2CE1E5-6898-624F-6D64-B9A6486CA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3EC5520-EB54-B4F2-985C-2B862D410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722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22D55-4F71-BEC9-AAEA-77F3937AC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366BE99-12A6-2F7D-F656-9F7216EE3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A3183DB-B983-516B-8BB8-79214B95B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D19FA06-4CB0-4D52-E2B0-057AA9A97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94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6680FB8-1DB2-AB1D-CDF7-FAC3FFEB4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7BE25D4-1B42-BC89-3FCC-D92A4136E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5B7368-B826-7A41-DFF5-EB2BF8B8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300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F06955-98DC-763E-011F-BB08F2B39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9A22D0-8873-A1AE-7A89-F0826CBA9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5F081D-503A-80C6-9A14-511E98580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F7D1DE-29C4-4844-9DDB-8840BD74C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53B6D1-E71F-D608-84CA-58F83E40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4C99AA-E3AC-0EF0-80FD-D4AC4690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741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7CBA39-8FB3-54C1-DBCC-AD1552546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23EFA4-449F-D110-A649-CB7838B64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D9A2AC-D87B-8108-D379-5118E394E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EBAD5D-D1E6-B766-7240-593048D4F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FBD8BC-A0DC-2C73-D737-F3EA4CE21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958568-5F0C-53D0-A3B2-9F6AF970F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77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CB95D5F-07B4-DE75-58F0-5F46FE4A7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40D9D7-1446-44A0-1051-1C4EC8BDD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09375F-C6EF-9A81-E619-DD2B67308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38B278-6C51-0CB8-5EB2-F08A3D383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9ED940-C216-CF13-9212-680005261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34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5E60C0F4-3D11-C489-2900-F4D0BF8A7E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280552"/>
              </p:ext>
            </p:extLst>
          </p:nvPr>
        </p:nvGraphicFramePr>
        <p:xfrm>
          <a:off x="1692207" y="3366190"/>
          <a:ext cx="8850828" cy="28623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4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3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28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19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金額収入（年間）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該当の有る場合、企業名等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役員・顧問職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100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株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利益</a:t>
                      </a:r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100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</a:t>
                      </a:r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/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全株式の</a:t>
                      </a:r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5%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を超える場合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特許使用料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100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講演料など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100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原稿料など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100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研究費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200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その他の報酬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  </a:t>
                      </a:r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5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6769D52-94EC-0510-A111-B12EFFAC7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605" y="432271"/>
            <a:ext cx="8530268" cy="2312986"/>
          </a:xfrm>
          <a:prstGeom prst="rect">
            <a:avLst/>
          </a:prstGeom>
          <a:solidFill>
            <a:srgbClr val="333399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秋季シンポジウム</a:t>
            </a:r>
            <a: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 / </a:t>
            </a:r>
            <a:r>
              <a:rPr kumimoji="0" lang="en-US" altLang="ja-JP" sz="360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PSJM 2025</a:t>
            </a:r>
            <a:b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</a:br>
            <a:r>
              <a:rPr kumimoji="0" lang="ja-JP" altLang="en-US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利益相反の開示</a:t>
            </a:r>
            <a:br>
              <a:rPr kumimoji="0" lang="en-US" altLang="ja-JP" sz="345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</a:br>
            <a:r>
              <a:rPr kumimoji="0" lang="ja-JP" altLang="en-US" sz="12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　</a:t>
            </a:r>
            <a:br>
              <a:rPr kumimoji="0" lang="en-US" altLang="ja-JP" sz="1800" i="1" dirty="0">
                <a:solidFill>
                  <a:srgbClr val="FFFF1F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</a:br>
            <a:r>
              <a:rPr kumimoji="0" lang="ja-JP" altLang="en-US" sz="2800" dirty="0">
                <a:solidFill>
                  <a:srgbClr val="FFFF1F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筆頭発表者名：　○○　○○</a:t>
            </a:r>
            <a:endParaRPr kumimoji="0" lang="en-US" altLang="ja-JP" sz="2800" dirty="0">
              <a:solidFill>
                <a:srgbClr val="FFFF1F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4" name="正方形/長方形 4">
            <a:extLst>
              <a:ext uri="{FF2B5EF4-FFF2-40B4-BE49-F238E27FC236}">
                <a16:creationId xmlns:a16="http://schemas.microsoft.com/office/drawing/2014/main" id="{220C0748-4938-F1A3-35D9-425201874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527" y="188258"/>
            <a:ext cx="9091332" cy="6427695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9pPr>
          </a:lstStyle>
          <a:p>
            <a:pPr eaLnBrk="1" hangingPunct="1"/>
            <a:endParaRPr kumimoji="0" lang="ja-JP" altLang="en-US">
              <a:highlight>
                <a:srgbClr val="000000"/>
              </a:highligh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089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102</Words>
  <Application>Microsoft Office PowerPoint</Application>
  <PresentationFormat>ワイド画面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規朗 臼井</dc:creator>
  <cp:lastModifiedBy>MACC-003</cp:lastModifiedBy>
  <cp:revision>7</cp:revision>
  <dcterms:created xsi:type="dcterms:W3CDTF">2023-06-22T14:06:41Z</dcterms:created>
  <dcterms:modified xsi:type="dcterms:W3CDTF">2025-03-21T07:36:08Z</dcterms:modified>
</cp:coreProperties>
</file>