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8" y="3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2025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3142824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38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11</cp:revision>
  <dcterms:created xsi:type="dcterms:W3CDTF">2023-06-22T14:06:41Z</dcterms:created>
  <dcterms:modified xsi:type="dcterms:W3CDTF">2025-03-21T07:35:12Z</dcterms:modified>
</cp:coreProperties>
</file>