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6" y="10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5229" y="1671145"/>
            <a:ext cx="9238592" cy="266962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dirty="0">
                <a:solidFill>
                  <a:srgbClr val="FFFF1F"/>
                </a:solidFill>
              </a:rPr>
              <a:t>発表者名：　緑膿一郎、緑膿次郎、緑膿三郎、◎緑膿史郎（◎代表者）</a:t>
            </a:r>
            <a:endParaRPr lang="en-US" altLang="ja-JP" sz="24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4202" y="4340772"/>
            <a:ext cx="9380646" cy="1914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演題発表内容に関連し、発表者らに開示すべき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98120" y="344762"/>
            <a:ext cx="74926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FF0000"/>
                </a:solidFill>
              </a:rPr>
              <a:t>口頭発表時、申告すべき</a:t>
            </a:r>
            <a:r>
              <a:rPr lang="en-US" altLang="ja-JP" sz="2800" b="1" dirty="0">
                <a:solidFill>
                  <a:srgbClr val="FF0000"/>
                </a:solidFill>
              </a:rPr>
              <a:t>COI</a:t>
            </a:r>
            <a:r>
              <a:rPr lang="ja-JP" altLang="en-US" sz="2800" b="1" dirty="0">
                <a:solidFill>
                  <a:srgbClr val="FF0000"/>
                </a:solidFill>
              </a:rPr>
              <a:t>状態がない時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349651" y="1076282"/>
            <a:ext cx="7492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b="1" dirty="0"/>
              <a:t>緑膿菌感染症研究会</a:t>
            </a:r>
          </a:p>
        </p:txBody>
      </p: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ワイド画面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ＣＯ Ｉ 開示 　 発表者名：　緑膿一郎、緑膿次郎、緑膿三郎、◎緑膿史郎（◎代表者）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2023-12-21T03:23:54Z</dcterms:created>
  <dcterms:modified xsi:type="dcterms:W3CDTF">2023-12-21T03:23:58Z</dcterms:modified>
</cp:coreProperties>
</file>