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66" y="10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A94D028-6913-41CE-A369-94558FD5DBD6}" type="slidenum">
              <a:rPr lang="en-US" altLang="ja-JP" sz="1200"/>
              <a:pPr eaLnBrk="1" hangingPunct="1"/>
              <a:t>1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77004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08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96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16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59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900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26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80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93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30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3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2023/12/21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38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6726" y="2770487"/>
            <a:ext cx="10513674" cy="356076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演題発表内容に関連し、筆頭および共同発表者が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開示す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べき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①顧問：　　　　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1502980" y="963386"/>
            <a:ext cx="9427780" cy="1674712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0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発表者名：　</a:t>
            </a:r>
            <a:r>
              <a:rPr lang="ja-JP" altLang="en-US" sz="2000" b="1" dirty="0">
                <a:solidFill>
                  <a:srgbClr val="FFFF1F"/>
                </a:solidFill>
              </a:rPr>
              <a:t>緑膿</a:t>
            </a:r>
            <a:r>
              <a:rPr lang="ja-JP" altLang="en-US" sz="20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一郎、</a:t>
            </a:r>
            <a:r>
              <a:rPr lang="ja-JP" altLang="en-US" sz="2000" b="1" dirty="0">
                <a:solidFill>
                  <a:srgbClr val="FFFF1F"/>
                </a:solidFill>
              </a:rPr>
              <a:t>緑膿</a:t>
            </a:r>
            <a:r>
              <a:rPr lang="ja-JP" altLang="en-US" sz="20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次郎、</a:t>
            </a:r>
            <a:r>
              <a:rPr lang="ja-JP" altLang="en-US" sz="2000" b="1" dirty="0">
                <a:solidFill>
                  <a:srgbClr val="FFFF1F"/>
                </a:solidFill>
              </a:rPr>
              <a:t>緑膿</a:t>
            </a:r>
            <a:r>
              <a:rPr lang="ja-JP" altLang="en-US" sz="20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三郎、◎</a:t>
            </a:r>
            <a:r>
              <a:rPr lang="ja-JP" altLang="en-US" sz="2000" b="1" dirty="0">
                <a:solidFill>
                  <a:srgbClr val="FFFF1F"/>
                </a:solidFill>
              </a:rPr>
              <a:t>緑膿</a:t>
            </a:r>
            <a:r>
              <a:rPr lang="ja-JP" altLang="en-US" sz="20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史郎　（◎代表者）</a:t>
            </a:r>
            <a:endParaRPr lang="en-US" altLang="ja-JP" sz="2000" b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55428" y="45720"/>
            <a:ext cx="82932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b="1" dirty="0">
                <a:solidFill>
                  <a:srgbClr val="FF0000"/>
                </a:solidFill>
              </a:rPr>
              <a:t>口頭発表時、申告すべき</a:t>
            </a:r>
            <a:r>
              <a:rPr lang="en-US" altLang="ja-JP" sz="2400" b="1" dirty="0">
                <a:solidFill>
                  <a:srgbClr val="FF0000"/>
                </a:solidFill>
              </a:rPr>
              <a:t>COI</a:t>
            </a:r>
            <a:r>
              <a:rPr lang="ja-JP" altLang="en-US" sz="2400" b="1" dirty="0">
                <a:solidFill>
                  <a:srgbClr val="FF0000"/>
                </a:solidFill>
              </a:rPr>
              <a:t>状態（過去</a:t>
            </a:r>
            <a:r>
              <a:rPr lang="en-US" altLang="ja-JP" sz="2400" b="1" dirty="0">
                <a:solidFill>
                  <a:srgbClr val="FF0000"/>
                </a:solidFill>
              </a:rPr>
              <a:t>3</a:t>
            </a:r>
            <a:r>
              <a:rPr lang="ja-JP" altLang="en-US" sz="2400" b="1" dirty="0">
                <a:solidFill>
                  <a:srgbClr val="FF0000"/>
                </a:solidFill>
              </a:rPr>
              <a:t>年間）がある時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023242" y="6331522"/>
            <a:ext cx="5266185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↑ 開示すべき内容が過去</a:t>
            </a:r>
            <a:r>
              <a:rPr lang="en-US" altLang="ja-JP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年間にある項目のみ記載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6833563" y="4047880"/>
            <a:ext cx="4796739" cy="1766637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（記載例）　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発表者全員、過去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年間を一括して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ja-JP" sz="105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講演料：　平安製薬、縄文製薬　　　　　　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原稿料：　平安製薬　　　　　　　　　　　  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奨学寄付金：　鎌倉製薬、室町製薬　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cxnSp>
        <p:nvCxnSpPr>
          <p:cNvPr id="6" name="直線矢印コネクタ 5"/>
          <p:cNvCxnSpPr/>
          <p:nvPr/>
        </p:nvCxnSpPr>
        <p:spPr>
          <a:xfrm flipV="1">
            <a:off x="5963402" y="5803673"/>
            <a:ext cx="820126" cy="52757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/>
          <p:cNvSpPr/>
          <p:nvPr/>
        </p:nvSpPr>
        <p:spPr>
          <a:xfrm>
            <a:off x="2349651" y="375242"/>
            <a:ext cx="74926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200" b="1" dirty="0"/>
              <a:t>緑膿菌感染症研究会</a:t>
            </a:r>
          </a:p>
        </p:txBody>
      </p:sp>
    </p:spTree>
    <p:extLst>
      <p:ext uri="{BB962C8B-B14F-4D97-AF65-F5344CB8AC3E}">
        <p14:creationId xmlns:p14="http://schemas.microsoft.com/office/powerpoint/2010/main" val="347291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Office PowerPoint</Application>
  <PresentationFormat>ワイド画面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テーマ</vt:lpstr>
      <vt:lpstr>ＣＯ Ｉ 開示 　 発表者名：　緑膿一郎、緑膿次郎、緑膿三郎、◎緑膿史郎　（◎代表者）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2023-12-21T03:23:05Z</dcterms:created>
  <dcterms:modified xsi:type="dcterms:W3CDTF">2023-12-21T03:23:08Z</dcterms:modified>
</cp:coreProperties>
</file>