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12192000" cy="6858000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 showGuides="1">
      <p:cViewPr varScale="1">
        <p:scale>
          <a:sx n="79" d="100"/>
          <a:sy n="79" d="100"/>
        </p:scale>
        <p:origin x="67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A7C122A-FD94-49F1-B49F-48FA060142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F9E7DAC-531D-40DD-8EF8-4BFD74E68C3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01EF7A3-CE79-4308-AA2C-E8EFA2A3AB4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AD1183EC-0784-4E94-A095-CA9055F69D0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44E704AB-A437-4538-A84D-F260A7DC06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A7B3FF1-E880-4629-85CF-BF2D375762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B357D51-D0EF-4E01-A268-F04FD4DDED4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7ED4184-6743-442F-9F8D-3760F64495E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2875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BE537103-F98B-4050-A15D-E843A0E3FF4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E013B3F-6DFE-4AA3-9AA0-1BB30D5A41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3D3270F-EA41-414C-BF80-FE661DC71E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F03C5570-F1F2-44E9-AB3B-88964CA228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B296A95-2E1B-4360-9AA9-5FB946991B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D868E6-4A08-4F2B-AE93-0A8467D88D89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2C80F63-7685-498D-B8C7-022582EAF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875" y="768350"/>
            <a:ext cx="6819900" cy="3836988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FEC4232-B620-4260-B387-8EDE9635C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B296A95-2E1B-4360-9AA9-5FB946991B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D868E6-4A08-4F2B-AE93-0A8467D88D89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2C80F63-7685-498D-B8C7-022582EAF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875" y="768350"/>
            <a:ext cx="6819900" cy="3836988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FEC4232-B620-4260-B387-8EDE9635C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632CA1-902C-4A48-A47B-9165FE4B4A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EB8D99-C229-41FE-A014-F5DBA120B8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4131A8-5E19-4084-A0D5-7E023B01A2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46EFA-693B-4624-A1AB-E1D1E1EBC2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6936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39EE00-54FA-4AC5-98BB-FEDC656628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4DB77A-A2DB-427C-A143-248E2BEC1C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EB8A6A-4770-4CE3-A57A-34A90BC4B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9505C-C201-4F6E-955D-27FB416E49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5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266B0D-312C-421B-9C0D-FA03C46408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5D23AC-BE9F-4D6E-87C4-B9D24ED952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BA6B85-F80F-4151-A6A1-72F80B248E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3BCBC-6CA7-4FD6-ABB8-FA7D675C69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130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872E4B-FDAA-426C-9985-9E3EA3C065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F946CA-E423-46AE-A008-7311C595F3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4EA944-018D-49DE-9584-CA1A6E9A98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95C5D-F29E-4112-9344-9139310A41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842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1B607F-AC78-4392-B81F-5731C51A9E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D31668-93CD-46E2-93EA-9B78F00974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9376D2-927E-40FB-9394-E9ABA139F1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D5798-273F-412C-94B2-683906A675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607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BCD562-0809-4E13-AB90-FCB6E18463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B5DCC1-6C3A-4195-BEBB-C75912CEE9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8A2F9E-5D4B-4C9C-B2DB-80488C348E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7460E-A88D-40C4-9E72-D2AB23E187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936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1D955F2-BEA0-49E9-B26D-7E5560A006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C5053B-1CA4-450C-8E49-B74E80372B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DD0E36E-5474-4713-B44D-ED6D282208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72AC3-033E-41F2-8B36-6AAE07E955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283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44A8309-6770-4396-AD51-6713D8833D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9673375-C269-43CB-BEFF-17C41B1338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1072B9-22EF-4BFD-B595-5E9336DC73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37A38-9682-461F-8730-630C0ADCB6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368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1CAA977-1C2E-4AAF-8F2B-AD20D08689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B2DA396-A90D-4868-AA54-0321864045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8374C1-601A-4CD7-B6E8-F8337B08C1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5020F-AB90-4EFF-9882-072A7CD6C3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586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492C25-E2FE-489A-BCB7-B1C4AFBA47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35D3B2-689B-4A35-9F73-A5114ABEDB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6F0CF2-C6DE-4361-957F-24751B63AA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E224A-7CC5-4931-A88F-C334B5AE7F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359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53D416-B117-417B-97CD-E2C0356F49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533162-8D95-495E-ADEF-1D7542DE34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FB9D79-4A1E-48E1-9B5E-139D4E5E06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6A0FC-E649-4ACD-BD06-C3FC6E5AAA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415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5E8214D-CD0E-4D6E-B788-C7B41E45A2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A46878D-B380-4003-97E7-0133E7C487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23C3108-BCC5-4900-82E0-9BE797A8E3B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D88CC3B-229E-4F95-9E53-DBEDD5A0F9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8FB02DD-94FB-4D36-B19D-3148B2F54FB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D66DE4F0-D684-48B5-B20B-85D44A98888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>
            <a:extLst>
              <a:ext uri="{FF2B5EF4-FFF2-40B4-BE49-F238E27FC236}">
                <a16:creationId xmlns:a16="http://schemas.microsoft.com/office/drawing/2014/main" id="{8040D45B-AF6F-4A8B-8A79-D69AA894359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801091" y="473074"/>
            <a:ext cx="8626763" cy="221470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回日本作業療法学会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利益相反の</a:t>
            </a:r>
            <a:r>
              <a:rPr lang="ja-JP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　</a:t>
            </a:r>
            <a:br>
              <a:rPr lang="ja-JP" altLang="ja-JP" sz="2000" b="1" i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筆頭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著者</a:t>
            </a: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名：　○○ ○○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71F2A15-D6EF-4882-B746-00E0466A0B3A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524000" y="3224971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私は今回の演題に関連して、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開示すべき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はありません。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8EBAAD82-D75D-4CD5-ABB8-3BB313B5FA8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2654301"/>
            <a:ext cx="9144000" cy="10715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私の今回の演題に関連して、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開示すべき利益相反は以下のとおりです。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99" name="テキスト ボックス 3">
            <a:extLst>
              <a:ext uri="{FF2B5EF4-FFF2-40B4-BE49-F238E27FC236}">
                <a16:creationId xmlns:a16="http://schemas.microsoft.com/office/drawing/2014/main" id="{76792C6D-E2E7-46E6-B2FD-284DB4A0D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1689" y="6005514"/>
            <a:ext cx="41520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（注：該当するもののみ記載）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FFDEEA4-D873-4526-AB91-12C1D6F68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3889376"/>
            <a:ext cx="7639050" cy="21161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kumimoji="0"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0" lang="en-US" altLang="ja-JP" sz="24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研究費：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○○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製薬、ＸＸ薬品工業、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□□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株式会社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役員・顧問職：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××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株：△△株式会社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特許使用料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講演料：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 ○○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製薬、ＸＸ薬品　　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01" name="Rectangle 2">
            <a:extLst>
              <a:ext uri="{FF2B5EF4-FFF2-40B4-BE49-F238E27FC236}">
                <a16:creationId xmlns:a16="http://schemas.microsoft.com/office/drawing/2014/main" id="{8040D45B-AF6F-4A8B-8A79-D69AA894359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773382" y="473075"/>
            <a:ext cx="8645236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2800" b="1">
                <a:latin typeface="Meiryo UI" panose="020B0604030504040204" pitchFamily="50" charset="-128"/>
                <a:ea typeface="Meiryo UI" panose="020B0604030504040204" pitchFamily="50" charset="-128"/>
              </a:rPr>
              <a:t>59</a:t>
            </a:r>
            <a:r>
              <a:rPr lang="ja-JP" altLang="en-US" sz="2800" b="1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日本作業療法学会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利益相反の</a:t>
            </a:r>
            <a:r>
              <a:rPr lang="ja-JP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　</a:t>
            </a:r>
            <a:br>
              <a:rPr lang="ja-JP" altLang="ja-JP" sz="2000" b="1" i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筆頭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著者</a:t>
            </a: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名：　○○ 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128</Words>
  <Application>Microsoft Office PowerPoint</Application>
  <PresentationFormat>ワイド画面</PresentationFormat>
  <Paragraphs>19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Meiryo UI</vt:lpstr>
      <vt:lpstr>Times New Roman</vt:lpstr>
      <vt:lpstr>Default Design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小坂涼</cp:lastModifiedBy>
  <cp:revision>100</cp:revision>
  <cp:lastPrinted>2017-01-16T09:10:07Z</cp:lastPrinted>
  <dcterms:created xsi:type="dcterms:W3CDTF">2000-09-04T17:39:07Z</dcterms:created>
  <dcterms:modified xsi:type="dcterms:W3CDTF">2025-06-25T10:57:51Z</dcterms:modified>
</cp:coreProperties>
</file>