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4BBB"/>
    <a:srgbClr val="00A4DE"/>
    <a:srgbClr val="21C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3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t>2021/8/17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958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t>2021/8/17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188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t>2021/8/17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008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t>2021/8/17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753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t>2021/8/17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120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t>2021/8/17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068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t>2021/8/17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638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t>2021/8/17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296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t>2021/8/17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31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t>2021/8/17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899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C733-FC79-48A2-8AD3-6A5C39D3D150}" type="datetimeFigureOut">
              <a:rPr kumimoji="1" lang="ja-JP" altLang="en-US" smtClean="0"/>
              <a:t>2021/8/17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A85E-CAD4-42BA-ABB3-7EAD7AB894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3844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AC733-FC79-48A2-8AD3-6A5C39D3D150}" type="datetimeFigureOut">
              <a:rPr kumimoji="1" lang="ja-JP" altLang="en-US" smtClean="0"/>
              <a:t>2021/8/17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EA85E-CAD4-42BA-ABB3-7EAD7AB894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443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2461935" y="548680"/>
            <a:ext cx="7272808" cy="3096344"/>
          </a:xfrm>
          <a:prstGeom prst="rect">
            <a:avLst/>
          </a:prstGeom>
          <a:solidFill>
            <a:srgbClr val="00B0F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961169" y="764705"/>
            <a:ext cx="62696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第５回日本リンパ浮腫学会総会</a:t>
            </a:r>
            <a:endParaRPr lang="en-US" altLang="ja-JP" sz="3600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/>
            <a:r>
              <a:rPr lang="en-US" altLang="ja-JP" sz="36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COI</a:t>
            </a:r>
            <a:r>
              <a:rPr lang="ja-JP" altLang="en-US" sz="36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開示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509394" y="2594990"/>
            <a:ext cx="51732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b="1" dirty="0">
                <a:solidFill>
                  <a:srgbClr val="FFFF00"/>
                </a:solidFill>
              </a:rPr>
              <a:t>筆頭演者名：　　○○　　○○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056208" y="4725144"/>
            <a:ext cx="808426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2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全ての共同演者を代表し、本発表演題に関連し</a:t>
            </a:r>
            <a:endParaRPr lang="en-US" altLang="ja-JP" sz="3200" dirty="0">
              <a:solidFill>
                <a:srgbClr val="0070C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/>
            <a:r>
              <a:rPr lang="ja-JP" altLang="en-US" sz="32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開示すべき企業などはありません。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405931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2461935" y="116632"/>
            <a:ext cx="7272808" cy="3096344"/>
          </a:xfrm>
          <a:prstGeom prst="rect">
            <a:avLst/>
          </a:prstGeom>
          <a:solidFill>
            <a:srgbClr val="00B0F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15809"/>
            <a:ext cx="12192000" cy="685800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961169" y="476673"/>
            <a:ext cx="62696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第５回</a:t>
            </a:r>
            <a:r>
              <a:rPr lang="ja-JP" altLang="en-US" sz="36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日本リンパ浮腫学会総会</a:t>
            </a:r>
            <a:endParaRPr lang="en-US" altLang="ja-JP" sz="3600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/>
            <a:r>
              <a:rPr lang="en-US" altLang="ja-JP" sz="36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COI</a:t>
            </a:r>
            <a:r>
              <a:rPr lang="ja-JP" altLang="en-US" sz="36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開示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509394" y="2060849"/>
            <a:ext cx="51732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b="1" dirty="0">
                <a:solidFill>
                  <a:srgbClr val="FFFF00"/>
                </a:solidFill>
              </a:rPr>
              <a:t>筆頭演者名：　　○○　　○○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11624" y="3230549"/>
            <a:ext cx="67249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演題発表に関連し、発表者らの開示すべき企業として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462267" y="3735842"/>
            <a:ext cx="76661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①顧問 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(100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：　　　　　　　　　　　　　　　</a:t>
            </a:r>
            <a:endParaRPr lang="en-US" altLang="ja-JP" sz="2000" dirty="0">
              <a:solidFill>
                <a:srgbClr val="0070C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②株保有・利益 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(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全株式の５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%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以上・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100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：　　　　　　　　　 </a:t>
            </a:r>
            <a:endParaRPr lang="en-US" altLang="ja-JP" sz="2000" dirty="0">
              <a:solidFill>
                <a:srgbClr val="0070C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③特許使用料 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(100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：　　　　　　　　　　</a:t>
            </a:r>
            <a:endParaRPr lang="en-US" altLang="ja-JP" sz="2000" dirty="0">
              <a:solidFill>
                <a:srgbClr val="0070C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④講演料 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(50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：　　　　　　　　　　　　　　</a:t>
            </a:r>
            <a:endParaRPr lang="en-US" altLang="ja-JP" sz="2000" dirty="0">
              <a:solidFill>
                <a:srgbClr val="0070C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⑤原稿料 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(50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：</a:t>
            </a:r>
            <a:endParaRPr lang="en-US" altLang="ja-JP" sz="2000" dirty="0">
              <a:solidFill>
                <a:srgbClr val="0070C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⑥受託研究・共同研究費 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(100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：　　　　</a:t>
            </a:r>
            <a:endParaRPr lang="en-US" altLang="ja-JP" sz="2000" dirty="0">
              <a:solidFill>
                <a:srgbClr val="0070C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⑦奨学寄附金 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(100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：　　　　　　　　　　　</a:t>
            </a:r>
            <a:endParaRPr lang="en-US" altLang="ja-JP" sz="2000" dirty="0">
              <a:solidFill>
                <a:srgbClr val="0070C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⑧寄附講座 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(100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：</a:t>
            </a:r>
            <a:endParaRPr lang="en-US" altLang="ja-JP" sz="2000" dirty="0">
              <a:solidFill>
                <a:srgbClr val="0070C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⑨贈答品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(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研究とは無関係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などの報酬 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(5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：</a:t>
            </a:r>
            <a:endParaRPr lang="en-US" altLang="ja-JP" sz="2000" dirty="0">
              <a:solidFill>
                <a:srgbClr val="0070C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106435" y="1568405"/>
            <a:ext cx="3514104" cy="156966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過去</a:t>
            </a:r>
            <a:r>
              <a:rPr lang="en-US" altLang="ja-JP" sz="2400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3</a:t>
            </a:r>
            <a:r>
              <a:rPr lang="ja-JP" altLang="en-US" sz="2400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年間に</a:t>
            </a:r>
            <a:endParaRPr lang="en-US" altLang="ja-JP" sz="2400" dirty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en-US" altLang="ja-JP" sz="2400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</a:t>
            </a:r>
            <a:r>
              <a:rPr lang="ja-JP" altLang="en-US" sz="2400" dirty="0" err="1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つの</a:t>
            </a:r>
            <a:r>
              <a:rPr lang="ja-JP" altLang="en-US" sz="2400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企業・組織・団体から</a:t>
            </a:r>
            <a:endParaRPr lang="en-US" altLang="ja-JP" sz="2400" dirty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2400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開示すべき内容がある場合</a:t>
            </a:r>
            <a:endParaRPr lang="en-US" altLang="ja-JP" sz="2400" dirty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2400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のみ記載する</a:t>
            </a:r>
          </a:p>
        </p:txBody>
      </p:sp>
    </p:spTree>
    <p:extLst>
      <p:ext uri="{BB962C8B-B14F-4D97-AF65-F5344CB8AC3E}">
        <p14:creationId xmlns:p14="http://schemas.microsoft.com/office/powerpoint/2010/main" val="3780077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2059</TotalTime>
  <Words>194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Meiryo UI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Yamamoto</cp:lastModifiedBy>
  <cp:revision>3</cp:revision>
  <cp:lastPrinted>2017-07-16T07:05:16Z</cp:lastPrinted>
  <dcterms:created xsi:type="dcterms:W3CDTF">2017-06-15T03:11:12Z</dcterms:created>
  <dcterms:modified xsi:type="dcterms:W3CDTF">2021-08-17T01:46:51Z</dcterms:modified>
</cp:coreProperties>
</file>