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BBB"/>
    <a:srgbClr val="00A4DE"/>
    <a:srgbClr val="21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3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958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18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00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53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12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06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63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29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31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99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84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AC733-FC79-48A2-8AD3-6A5C39D3D150}" type="datetimeFigureOut">
              <a:rPr kumimoji="1" lang="ja-JP" altLang="en-US" smtClean="0"/>
              <a:pPr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A85E-CAD4-42BA-ABB3-7EAD7AB8946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443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461935" y="548680"/>
            <a:ext cx="7272808" cy="3096344"/>
          </a:xfrm>
          <a:prstGeom prst="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961169" y="764705"/>
            <a:ext cx="62696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第５回日本リンパ浮腫学会総会</a:t>
            </a:r>
            <a:endParaRPr lang="en-US" altLang="ja-JP" sz="3600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/>
            <a:r>
              <a:rPr lang="en-US" altLang="ja-JP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開示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09394" y="2594990"/>
            <a:ext cx="51732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>
                <a:solidFill>
                  <a:srgbClr val="FFFF00"/>
                </a:solidFill>
              </a:rPr>
              <a:t>筆頭演者名：　　○○　　○○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03548" y="4725144"/>
            <a:ext cx="8789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全ての共同演者を代表し、本発表演題に関連し</a:t>
            </a:r>
            <a:endParaRPr lang="en-US" altLang="ja-JP" sz="32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/>
            <a:r>
              <a:rPr lang="ja-JP" altLang="en-US" sz="32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開示すべき</a:t>
            </a:r>
            <a:r>
              <a:rPr lang="en-US" altLang="ja-JP" sz="32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COI</a:t>
            </a:r>
            <a:r>
              <a:rPr lang="ja-JP" altLang="en-US" sz="32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関係などにある企業などはありません。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405931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41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Yamamoto</cp:lastModifiedBy>
  <cp:revision>17</cp:revision>
  <cp:lastPrinted>2017-06-15T07:43:45Z</cp:lastPrinted>
  <dcterms:created xsi:type="dcterms:W3CDTF">2017-06-15T03:11:12Z</dcterms:created>
  <dcterms:modified xsi:type="dcterms:W3CDTF">2021-08-17T01:46:17Z</dcterms:modified>
</cp:coreProperties>
</file>