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4E914-6E09-F9D1-2EBB-F91E06CF1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DE9C50-3FF7-B6D7-53AE-5E7CC95DF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02EF18-54E3-8FD4-F974-E25E9249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C0E1C4-FBFD-EDEA-AA67-438FBA19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13FA42-3023-DB56-9E0A-1027D14F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5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AA31C-E4B0-6EB8-3879-F1DA4E87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954F26-83A5-24BE-5013-3DC7260A9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8EC381-4A8D-B3D7-0DF8-A2B17476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9C87F9-12E6-BDD6-45AD-43B98D21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0ADB7-09FB-19FB-8058-BCAFE2E2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35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A25F5A-8A0C-EB30-8CC1-91185B7D1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FE1DD7-4DF2-9710-09C8-6CA6095A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EE7969-8365-5E9F-253B-78843827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072D7-16BB-F03F-5C2E-456E4FE1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560CB-3410-1B92-0E21-7483E586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4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FADDC-B2A4-ED2C-9540-D27F485F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F8F646-4371-64D1-9949-AC40E7D00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B02914-DD17-F2A7-B57B-8815A732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DBF070-FD4F-673E-05F3-AEAB8C44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554821-611C-A8D2-3E6A-E9ED7381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4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AEC09-8922-9037-C37A-99C4AE87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78355-F9BD-3C0F-7AB2-C06E31CC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308C25-0D9D-5DA9-04C2-6362F0BF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C1020-8BB5-A5F3-FDCC-4C2C3365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D0FCD5-CC1A-51C0-87BD-CF438DF5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17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8E8B6-F4C6-E5C4-5EB9-B2F337D3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FCA214-CE1E-468E-4AAF-145433E7F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2F63D3-455D-C705-2A75-0DE3B49ED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7A67EF-797C-87C3-70F8-ADA8A03A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D30AF-D11B-3964-16CE-5FCAB93F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EA846A-1D79-EB9A-ACE6-575692F0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86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82B07-4501-D47F-A7AF-6B57A643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441DE0-E85F-F437-A6B2-CDC84070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916811-2DE0-494D-CDEC-7189A346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79A3AC1-F6E6-2376-5D0D-BB046146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E8C251F-9F6D-B0E2-8966-DA7614EAB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50A71E-43F9-3650-078B-815DBFAB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D3F500-370A-7C22-9C9D-B9D3318B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9F0FE15-2C4C-4A5B-082E-C52D30F2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09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D7B7B-4BE9-3049-F900-3EFCFEE3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A1FB3F-346D-D8F2-6D1D-D0BDCE63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CF4662-14DB-5649-D052-7D5653F8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7FC34F-86D7-3721-FA9B-739CD77E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814645E-7F6F-3042-3863-C6D6A944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1C4487-01A7-5589-5FAE-78E5CB66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4CD29-3C57-743C-8065-B3EA987C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47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2B668-2768-D619-FEBB-9CE6A8F8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7C20B1-DFEC-439C-7940-BDB6D8C0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240F64-C170-5D23-B7ED-76E7B7A69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379B5E-56CE-4631-F2D3-C25A0632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5BC714-4E7E-57B5-7F73-FF262884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FC7BF1-774C-DA8A-0A79-0C36EEFC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5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F892F-BDFA-8B50-E985-BB098F35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8A2A5D-41FA-CBD9-3C21-30D424FD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5D442E-4A66-6123-132E-0A6475D5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688929-B8FE-8BDF-7DC0-A224EFC7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09647F-26C6-F002-43A5-16F1DA05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BA1957-DEE5-02B4-100F-ACEF04FD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91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7ECB19-9F36-E600-D715-3FE85D1D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F9E54-CC21-B7EC-9F58-81AF59FE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403D25-5CA7-9247-D729-4CC1F463F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8176A-61DF-4158-B0F7-2AC1E15C56A7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0119E-12CB-1177-AD06-4FD184074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510573-129D-5B85-629C-579ED7E2C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EEE73-4D8E-49FA-996F-67EB0F838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88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C4F7-D9AB-BD01-2B35-B886217E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FEE78E4-80F9-FF93-6652-261F1190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205" y="2702615"/>
            <a:ext cx="9144000" cy="1655762"/>
          </a:xfrm>
        </p:spPr>
        <p:txBody>
          <a:bodyPr>
            <a:noAutofit/>
          </a:bodyPr>
          <a:lstStyle/>
          <a:p>
            <a:r>
              <a:rPr kumimoji="1" lang="ja-JP" altLang="en-US" sz="4400" b="1" dirty="0"/>
              <a:t>演題発表に際し、</a:t>
            </a:r>
            <a:endParaRPr kumimoji="1" lang="en-US" altLang="ja-JP" sz="4400" b="1" dirty="0"/>
          </a:p>
          <a:p>
            <a:r>
              <a:rPr lang="ja-JP" altLang="en-US" sz="4400" b="1" u="sng" dirty="0"/>
              <a:t>開示すべき</a:t>
            </a:r>
            <a:r>
              <a:rPr lang="en-US" altLang="ja-JP" sz="4400" b="1" u="sng" dirty="0"/>
              <a:t>COI</a:t>
            </a:r>
            <a:r>
              <a:rPr lang="ja-JP" altLang="en-US" sz="4400" b="1" u="sng" dirty="0"/>
              <a:t>はありません。</a:t>
            </a:r>
            <a:endParaRPr lang="en-US" altLang="ja-JP" sz="4400" b="1" u="sng" dirty="0"/>
          </a:p>
          <a:p>
            <a:endParaRPr kumimoji="1" lang="en-US" altLang="ja-JP" sz="4400" b="1" u="sng" dirty="0"/>
          </a:p>
          <a:p>
            <a:r>
              <a:rPr lang="ja-JP" altLang="en-US" sz="4400" b="1" u="sng" dirty="0"/>
              <a:t>筆頭演者：〇〇  〇〇</a:t>
            </a:r>
            <a:endParaRPr lang="en-US" altLang="ja-JP" sz="4400" b="1" u="sng" dirty="0"/>
          </a:p>
          <a:p>
            <a:endParaRPr kumimoji="1" lang="ja-JP" altLang="en-US" sz="4400" b="1" u="sng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D73537A-F920-904A-497A-28778A86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17" t="39730" r="-880" b="11644"/>
          <a:stretch/>
        </p:blipFill>
        <p:spPr>
          <a:xfrm>
            <a:off x="-79594" y="0"/>
            <a:ext cx="10095160" cy="1527329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28967AD1-88B7-7961-B403-2879A945F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625" y="-170265"/>
            <a:ext cx="9585536" cy="98305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第〇〇回日本光線力学学会学術講演会</a:t>
            </a:r>
            <a:b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</a:br>
            <a:r>
              <a:rPr kumimoji="1" lang="en-US" altLang="ja-JP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1" lang="ja-JP" altLang="en-US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〇〇</a:t>
            </a:r>
            <a:r>
              <a:rPr kumimoji="1" lang="en-US" altLang="ja-JP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1" lang="en-US" altLang="ja-JP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Annual Meeting of The Japan Photodynamic Association</a:t>
            </a:r>
            <a:endParaRPr kumimoji="1" lang="ja-JP" altLang="en-US" sz="1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E289D7B-D319-2BE9-4F44-52051F5B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078"/>
          <a:stretch/>
        </p:blipFill>
        <p:spPr>
          <a:xfrm>
            <a:off x="10249798" y="27876"/>
            <a:ext cx="1695390" cy="15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1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FF0BCE-A11B-01C0-935B-0C577F6F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17" t="39730" r="-880" b="11644"/>
          <a:stretch/>
        </p:blipFill>
        <p:spPr>
          <a:xfrm>
            <a:off x="-79594" y="0"/>
            <a:ext cx="10095160" cy="152732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F09041D-F83F-0C99-60A3-F45CE1CC1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625" y="-170265"/>
            <a:ext cx="9585536" cy="98305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第〇〇回日本光線力学学会学術講演会</a:t>
            </a:r>
            <a:br>
              <a:rPr kumimoji="1" lang="en-US" altLang="ja-JP" sz="2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</a:br>
            <a:r>
              <a:rPr kumimoji="1" lang="en-US" altLang="ja-JP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1" lang="ja-JP" altLang="en-US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〇〇</a:t>
            </a:r>
            <a:r>
              <a:rPr kumimoji="1" lang="en-US" altLang="ja-JP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1" lang="en-US" altLang="ja-JP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Annual Meeting of The Japan Photodynamic Association</a:t>
            </a:r>
            <a:endParaRPr kumimoji="1" lang="ja-JP" altLang="en-US" sz="1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E8D894-3EAC-2931-2D0A-DDFC29EC2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600" y="2111723"/>
            <a:ext cx="9144000" cy="1004051"/>
          </a:xfrm>
        </p:spPr>
        <p:txBody>
          <a:bodyPr>
            <a:noAutofit/>
          </a:bodyPr>
          <a:lstStyle/>
          <a:p>
            <a:r>
              <a:rPr kumimoji="1" lang="ja-JP" altLang="en-US" sz="3200" b="1" dirty="0"/>
              <a:t>日本光線力学学会　</a:t>
            </a:r>
            <a:r>
              <a:rPr kumimoji="1" lang="en-US" altLang="ja-JP" sz="3200" b="1" dirty="0"/>
              <a:t>COI</a:t>
            </a:r>
            <a:r>
              <a:rPr kumimoji="1" lang="ja-JP" altLang="en-US" sz="3200" b="1" dirty="0"/>
              <a:t>の開示</a:t>
            </a:r>
            <a:endParaRPr kumimoji="1" lang="en-US" altLang="ja-JP" sz="3200" b="1" dirty="0"/>
          </a:p>
          <a:p>
            <a:r>
              <a:rPr lang="ja-JP" altLang="en-US" sz="3200" b="1" u="sng" dirty="0"/>
              <a:t>筆頭演者：〇〇  〇〇</a:t>
            </a:r>
            <a:endParaRPr kumimoji="1" lang="ja-JP" altLang="en-US" sz="3200" b="1" u="sng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E6308F7-F558-68B5-066A-B9002E01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078"/>
          <a:stretch/>
        </p:blipFill>
        <p:spPr>
          <a:xfrm>
            <a:off x="10249798" y="27876"/>
            <a:ext cx="1695390" cy="1543666"/>
          </a:xfrm>
          <a:prstGeom prst="rect">
            <a:avLst/>
          </a:prstGeom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444631B4-82E9-5FBA-64F8-24F1F1829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95890"/>
              </p:ext>
            </p:extLst>
          </p:nvPr>
        </p:nvGraphicFramePr>
        <p:xfrm>
          <a:off x="1535503" y="3429000"/>
          <a:ext cx="8862193" cy="3034245"/>
        </p:xfrm>
        <a:graphic>
          <a:graphicData uri="http://schemas.openxmlformats.org/drawingml/2006/table">
            <a:tbl>
              <a:tblPr/>
              <a:tblGrid>
                <a:gridCol w="1877941">
                  <a:extLst>
                    <a:ext uri="{9D8B030D-6E8A-4147-A177-3AD203B41FA5}">
                      <a16:colId xmlns:a16="http://schemas.microsoft.com/office/drawing/2014/main" val="1916216121"/>
                    </a:ext>
                  </a:extLst>
                </a:gridCol>
                <a:gridCol w="2553155">
                  <a:extLst>
                    <a:ext uri="{9D8B030D-6E8A-4147-A177-3AD203B41FA5}">
                      <a16:colId xmlns:a16="http://schemas.microsoft.com/office/drawing/2014/main" val="3068595992"/>
                    </a:ext>
                  </a:extLst>
                </a:gridCol>
                <a:gridCol w="1730238">
                  <a:extLst>
                    <a:ext uri="{9D8B030D-6E8A-4147-A177-3AD203B41FA5}">
                      <a16:colId xmlns:a16="http://schemas.microsoft.com/office/drawing/2014/main" val="3804293254"/>
                    </a:ext>
                  </a:extLst>
                </a:gridCol>
                <a:gridCol w="2700859">
                  <a:extLst>
                    <a:ext uri="{9D8B030D-6E8A-4147-A177-3AD203B41FA5}">
                      <a16:colId xmlns:a16="http://schemas.microsoft.com/office/drawing/2014/main" val="3666659851"/>
                    </a:ext>
                  </a:extLst>
                </a:gridCol>
              </a:tblGrid>
              <a:tr h="3724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金額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該当の状況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該当のある企業名等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065908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役員・顧問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万円を超える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なし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210426"/>
                  </a:ext>
                </a:extLst>
              </a:tr>
              <a:tr h="7997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株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利益</a:t>
                      </a:r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万円を超える</a:t>
                      </a:r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全株式の</a:t>
                      </a:r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％を超える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なし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029234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特許使用料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万円を超える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なし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572631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講演料など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万円を超える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なし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832226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原稿料など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万円を超える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なし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800332"/>
                  </a:ext>
                </a:extLst>
              </a:tr>
              <a:tr h="3724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研究費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万円を超える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有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〇〇薬品</a:t>
                      </a:r>
                    </a:p>
                  </a:txBody>
                  <a:tcPr marL="7914" marR="7914" marT="7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6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4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132</Words>
  <Application>Microsoft Office PowerPoint</Application>
  <PresentationFormat>ワイド画面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Times New Roman</vt:lpstr>
      <vt:lpstr>Office テーマ</vt:lpstr>
      <vt:lpstr>第〇〇回日本光線力学学会学術講演会 The〇〇th Annual Meeting of The Japan Photodynamic Association</vt:lpstr>
      <vt:lpstr>第〇〇回日本光線力学学会学術講演会 The〇〇th Annual Meeting of The Japan Photodynamic Association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第〇〇回日本光線力学学会学術講演会 The〇〇th Annual Meeting of The Japan Photodynamic Association</dc:title>
  <dc:creator>欣也 古川</dc:creator>
  <cp:lastModifiedBy>田中　貴子</cp:lastModifiedBy>
  <cp:revision>2</cp:revision>
  <dcterms:created xsi:type="dcterms:W3CDTF">2024-10-24T05:29:02Z</dcterms:created>
  <dcterms:modified xsi:type="dcterms:W3CDTF">2024-10-29T06:51:52Z</dcterms:modified>
</cp:coreProperties>
</file>