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1" r:id="rId3"/>
    <p:sldId id="262" r:id="rId4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A28C6B-A6A1-4A3C-A727-B0A35C09EBD1}" v="53" dt="2023-12-14T01:34:23.983"/>
    <p1510:client id="{8536F3E6-71DE-4C99-8EB4-3AA4B93A40FB}" v="2" dt="2023-12-14T08:42:24.3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2" autoAdjust="0"/>
    <p:restoredTop sz="94259" autoAdjust="0"/>
  </p:normalViewPr>
  <p:slideViewPr>
    <p:cSldViewPr>
      <p:cViewPr varScale="1">
        <p:scale>
          <a:sx n="106" d="100"/>
          <a:sy n="106" d="100"/>
        </p:scale>
        <p:origin x="88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hikawa Kunihiro" clId="Web-{8536F3E6-71DE-4C99-8EB4-3AA4B93A40FB}"/>
    <pc:docChg chg="modSld">
      <pc:chgData name="Ishikawa Kunihiro" userId="" providerId="" clId="Web-{8536F3E6-71DE-4C99-8EB4-3AA4B93A40FB}" dt="2023-12-14T08:42:24.358" v="1"/>
      <pc:docMkLst>
        <pc:docMk/>
      </pc:docMkLst>
      <pc:sldChg chg="modSp">
        <pc:chgData name="Ishikawa Kunihiro" userId="" providerId="" clId="Web-{8536F3E6-71DE-4C99-8EB4-3AA4B93A40FB}" dt="2023-12-14T08:42:24.358" v="1"/>
        <pc:sldMkLst>
          <pc:docMk/>
          <pc:sldMk cId="0" sldId="261"/>
        </pc:sldMkLst>
        <pc:graphicFrameChg chg="mod modGraphic">
          <ac:chgData name="Ishikawa Kunihiro" userId="" providerId="" clId="Web-{8536F3E6-71DE-4C99-8EB4-3AA4B93A40FB}" dt="2023-12-14T08:42:24.358" v="1"/>
          <ac:graphicFrameMkLst>
            <pc:docMk/>
            <pc:sldMk cId="0" sldId="261"/>
            <ac:graphicFrameMk id="10" creationId="{29E17D58-4130-B3C1-4230-EDF81B7D372C}"/>
          </ac:graphicFrameMkLst>
        </pc:graphicFrameChg>
      </pc:sldChg>
    </pc:docChg>
  </pc:docChgLst>
  <pc:docChgLst>
    <pc:chgData name="Ishikawa Kunihiro" clId="Web-{84A28C6B-A6A1-4A3C-A727-B0A35C09EBD1}"/>
    <pc:docChg chg="modSld">
      <pc:chgData name="Ishikawa Kunihiro" userId="" providerId="" clId="Web-{84A28C6B-A6A1-4A3C-A727-B0A35C09EBD1}" dt="2023-12-14T01:34:23.983" v="50"/>
      <pc:docMkLst>
        <pc:docMk/>
      </pc:docMkLst>
      <pc:sldChg chg="delSp modSp">
        <pc:chgData name="Ishikawa Kunihiro" userId="" providerId="" clId="Web-{84A28C6B-A6A1-4A3C-A727-B0A35C09EBD1}" dt="2023-12-14T01:32:26.198" v="2"/>
        <pc:sldMkLst>
          <pc:docMk/>
          <pc:sldMk cId="0" sldId="259"/>
        </pc:sldMkLst>
        <pc:spChg chg="del mod">
          <ac:chgData name="Ishikawa Kunihiro" userId="" providerId="" clId="Web-{84A28C6B-A6A1-4A3C-A727-B0A35C09EBD1}" dt="2023-12-14T01:32:24.995" v="1"/>
          <ac:spMkLst>
            <pc:docMk/>
            <pc:sldMk cId="0" sldId="259"/>
            <ac:spMk id="2" creationId="{AB493E88-914A-0DBE-FFF7-078C0967CADE}"/>
          </ac:spMkLst>
        </pc:spChg>
        <pc:spChg chg="del">
          <ac:chgData name="Ishikawa Kunihiro" userId="" providerId="" clId="Web-{84A28C6B-A6A1-4A3C-A727-B0A35C09EBD1}" dt="2023-12-14T01:32:26.198" v="2"/>
          <ac:spMkLst>
            <pc:docMk/>
            <pc:sldMk cId="0" sldId="259"/>
            <ac:spMk id="5" creationId="{85FD8B0E-7245-0B71-0791-3AACA2785127}"/>
          </ac:spMkLst>
        </pc:spChg>
      </pc:sldChg>
      <pc:sldChg chg="delSp modSp">
        <pc:chgData name="Ishikawa Kunihiro" userId="" providerId="" clId="Web-{84A28C6B-A6A1-4A3C-A727-B0A35C09EBD1}" dt="2023-12-14T01:33:33.028" v="27"/>
        <pc:sldMkLst>
          <pc:docMk/>
          <pc:sldMk cId="0" sldId="261"/>
        </pc:sldMkLst>
        <pc:spChg chg="del">
          <ac:chgData name="Ishikawa Kunihiro" userId="" providerId="" clId="Web-{84A28C6B-A6A1-4A3C-A727-B0A35C09EBD1}" dt="2023-12-14T01:32:35.277" v="5"/>
          <ac:spMkLst>
            <pc:docMk/>
            <pc:sldMk cId="0" sldId="261"/>
            <ac:spMk id="2" creationId="{B04AEA46-8439-B4BE-9CE3-F931E905CC0B}"/>
          </ac:spMkLst>
        </pc:spChg>
        <pc:spChg chg="del">
          <ac:chgData name="Ishikawa Kunihiro" userId="" providerId="" clId="Web-{84A28C6B-A6A1-4A3C-A727-B0A35C09EBD1}" dt="2023-12-14T01:32:35.323" v="6"/>
          <ac:spMkLst>
            <pc:docMk/>
            <pc:sldMk cId="0" sldId="261"/>
            <ac:spMk id="3" creationId="{BC33D9F1-8546-F3C1-61B5-9571D314163D}"/>
          </ac:spMkLst>
        </pc:spChg>
        <pc:spChg chg="del mod">
          <ac:chgData name="Ishikawa Kunihiro" userId="" providerId="" clId="Web-{84A28C6B-A6A1-4A3C-A727-B0A35C09EBD1}" dt="2023-12-14T01:32:35.214" v="4"/>
          <ac:spMkLst>
            <pc:docMk/>
            <pc:sldMk cId="0" sldId="261"/>
            <ac:spMk id="5" creationId="{B50C4A66-218E-A935-8D11-0FD21D09220A}"/>
          </ac:spMkLst>
        </pc:spChg>
        <pc:spChg chg="mod">
          <ac:chgData name="Ishikawa Kunihiro" userId="" providerId="" clId="Web-{84A28C6B-A6A1-4A3C-A727-B0A35C09EBD1}" dt="2023-12-14T01:33:21.856" v="19" actId="1076"/>
          <ac:spMkLst>
            <pc:docMk/>
            <pc:sldMk cId="0" sldId="261"/>
            <ac:spMk id="12" creationId="{27EC383B-CC44-E42B-2A16-B5A8D040A247}"/>
          </ac:spMkLst>
        </pc:spChg>
        <pc:graphicFrameChg chg="mod modGraphic">
          <ac:chgData name="Ishikawa Kunihiro" userId="" providerId="" clId="Web-{84A28C6B-A6A1-4A3C-A727-B0A35C09EBD1}" dt="2023-12-14T01:33:33.028" v="27"/>
          <ac:graphicFrameMkLst>
            <pc:docMk/>
            <pc:sldMk cId="0" sldId="261"/>
            <ac:graphicFrameMk id="10" creationId="{29E17D58-4130-B3C1-4230-EDF81B7D372C}"/>
          </ac:graphicFrameMkLst>
        </pc:graphicFrameChg>
      </pc:sldChg>
      <pc:sldChg chg="delSp modSp">
        <pc:chgData name="Ishikawa Kunihiro" userId="" providerId="" clId="Web-{84A28C6B-A6A1-4A3C-A727-B0A35C09EBD1}" dt="2023-12-14T01:34:23.983" v="50"/>
        <pc:sldMkLst>
          <pc:docMk/>
          <pc:sldMk cId="0" sldId="262"/>
        </pc:sldMkLst>
        <pc:spChg chg="del mod">
          <ac:chgData name="Ishikawa Kunihiro" userId="" providerId="" clId="Web-{84A28C6B-A6A1-4A3C-A727-B0A35C09EBD1}" dt="2023-12-14T01:33:43.763" v="29"/>
          <ac:spMkLst>
            <pc:docMk/>
            <pc:sldMk cId="0" sldId="262"/>
            <ac:spMk id="3" creationId="{2BDC93FB-23AB-1D82-A1F9-2EF3314D1DB5}"/>
          </ac:spMkLst>
        </pc:spChg>
        <pc:graphicFrameChg chg="mod modGraphic">
          <ac:chgData name="Ishikawa Kunihiro" userId="" providerId="" clId="Web-{84A28C6B-A6A1-4A3C-A727-B0A35C09EBD1}" dt="2023-12-14T01:34:23.983" v="50"/>
          <ac:graphicFrameMkLst>
            <pc:docMk/>
            <pc:sldMk cId="0" sldId="262"/>
            <ac:graphicFrameMk id="11" creationId="{D5E0CC20-1370-629C-08B1-F2173840A7E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6249F3B-A1A2-51C1-2197-568869E982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49BF79B-F6CD-2334-7FBD-6D36B80A35F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31D02B1-CB74-4883-97FB-65B8D2BC9249}" type="datetimeFigureOut">
              <a:rPr lang="ja-JP" altLang="en-US"/>
              <a:pPr>
                <a:defRPr/>
              </a:pPr>
              <a:t>2023/12/19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BFCDEE73-F11B-CA3C-D78E-3CF0AF90F7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D699B884-8155-B10E-D433-C1A21BE815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C9D736-B11D-20DE-1571-D6D2E740F9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2FE8E44-831D-9326-3682-26035A0604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0A3FA43-B0FE-4618-9905-14459753BC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ー 1">
            <a:extLst>
              <a:ext uri="{FF2B5EF4-FFF2-40B4-BE49-F238E27FC236}">
                <a16:creationId xmlns:a16="http://schemas.microsoft.com/office/drawing/2014/main" id="{3ACAE619-4566-9563-BD4B-7247356660D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ー 2">
            <a:extLst>
              <a:ext uri="{FF2B5EF4-FFF2-40B4-BE49-F238E27FC236}">
                <a16:creationId xmlns:a16="http://schemas.microsoft.com/office/drawing/2014/main" id="{98EA321B-589C-FBA9-14FD-90FB0CF857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ー 3">
            <a:extLst>
              <a:ext uri="{FF2B5EF4-FFF2-40B4-BE49-F238E27FC236}">
                <a16:creationId xmlns:a16="http://schemas.microsoft.com/office/drawing/2014/main" id="{2B98251C-F4C8-94EC-5915-2C53F12797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DC09FF5C-03A3-478E-94B9-1CE57213D53E}" type="slidenum">
              <a:rPr lang="ja-JP" altLang="en-US" smtClean="0">
                <a:latin typeface="Calibri" panose="020F0502020204030204" pitchFamily="34" charset="0"/>
              </a:rPr>
              <a:pPr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1EEC6B88-CEF9-A548-54A5-66347BF2D4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85597A10-4454-2B01-ECC7-CD692C002A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6148" name="スライド番号プレースホルダー 3">
            <a:extLst>
              <a:ext uri="{FF2B5EF4-FFF2-40B4-BE49-F238E27FC236}">
                <a16:creationId xmlns:a16="http://schemas.microsoft.com/office/drawing/2014/main" id="{39C34E8D-94BB-FA36-B2F7-613B5E187F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692B80E0-DDC3-4F32-B319-5F06B485DB10}" type="slidenum">
              <a:rPr lang="ja-JP" altLang="en-US" smtClean="0">
                <a:latin typeface="Calibri" panose="020F0502020204030204" pitchFamily="34" charset="0"/>
              </a:rPr>
              <a:pPr/>
              <a:t>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F71E26-9B44-973F-FC70-EDB2D7501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90E35-040B-4680-BCFF-3E163B7EBB28}" type="datetimeFigureOut">
              <a:rPr lang="ja-JP" altLang="en-US"/>
              <a:pPr>
                <a:defRPr/>
              </a:pPr>
              <a:t>2023/12/19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D15422-ABA0-86D2-CB1F-9F67602D6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A05620-D4A4-57ED-AA15-5BF9CF6B8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DF8D7-26A0-419B-9873-1EF6C2A3EE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5853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2F8CDC-A29C-C23C-63C5-B584B87A6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AAD39-A653-489E-824C-D9FDE2E789B5}" type="datetimeFigureOut">
              <a:rPr lang="ja-JP" altLang="en-US"/>
              <a:pPr>
                <a:defRPr/>
              </a:pPr>
              <a:t>2023/12/19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BEE0F9-A8F6-15E4-749B-8EAAA1621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2D8AB1-823F-A429-94A8-F7D065D31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FB25E-BC7B-490F-B7CF-61D9BED7CF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3527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3A7433-09E4-5E0E-BB98-B8E755C0E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1979D-E805-4658-B21A-BB4B1DE9646E}" type="datetimeFigureOut">
              <a:rPr lang="ja-JP" altLang="en-US"/>
              <a:pPr>
                <a:defRPr/>
              </a:pPr>
              <a:t>2023/12/19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FDF20F-1977-9571-FB90-1612BDB01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278FF9-8CC7-3F34-B312-64881469C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0FFA-3A39-42B2-BDAB-1494C8ABB77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8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6A5720-E4A4-28E5-5DF4-602ED9FA7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F4F69-4F69-4701-BC3A-2D967D326D83}" type="datetimeFigureOut">
              <a:rPr lang="ja-JP" altLang="en-US"/>
              <a:pPr>
                <a:defRPr/>
              </a:pPr>
              <a:t>2023/12/19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89E1A3-A2CB-830A-7033-E6E0EFA9A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7942A6-1042-7F00-F249-19AF6CFFD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C4102-6937-4A76-913E-A35D9AAAB77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713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7D9457-4D6B-1DEB-2BE3-5E8AD7349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8D5C8-D67C-463B-ADB6-F4BAA403AACC}" type="datetimeFigureOut">
              <a:rPr lang="ja-JP" altLang="en-US"/>
              <a:pPr>
                <a:defRPr/>
              </a:pPr>
              <a:t>2023/12/19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B9D63B-CA2D-6561-3427-4532E889A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DDD9C3-DA0E-D1A0-CF3B-18EF2F128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DAAD0-2E9C-42CE-A410-A744210B179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881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DFCA7DD1-B5AB-9560-FE22-305E84019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D878C-42D3-451B-8E10-8F7CE935F1CA}" type="datetimeFigureOut">
              <a:rPr lang="ja-JP" altLang="en-US"/>
              <a:pPr>
                <a:defRPr/>
              </a:pPr>
              <a:t>2023/12/19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4F5625F-2D4A-02CB-820F-901F5EDA1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FBB2635-1E4B-F3E4-10A5-DCBBA456E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ECD48-17D5-4FF8-9BA1-1ABEF10CDB3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893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691910DC-CACE-85CF-1767-ABFEC9E43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9AF3D-1D0F-4567-9AA8-F78BD7D456E5}" type="datetimeFigureOut">
              <a:rPr lang="ja-JP" altLang="en-US"/>
              <a:pPr>
                <a:defRPr/>
              </a:pPr>
              <a:t>2023/12/19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492F0381-E0BD-9459-C2DC-D55831B23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10B7E8AF-50C6-14A1-045E-C6A953BDF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52522-4BC7-48D6-9767-975A17C0B1A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2493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6F01687C-84BA-3D55-E4FD-353052792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5EE68-DD29-4C0A-BE5F-496D0BEB875F}" type="datetimeFigureOut">
              <a:rPr lang="ja-JP" altLang="en-US"/>
              <a:pPr>
                <a:defRPr/>
              </a:pPr>
              <a:t>2023/12/19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EC53815E-763A-8935-65C4-50640DFBC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5764AD33-8344-96E0-6FEA-63D342151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01231-3109-4C89-ABA7-57A6610CCA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7885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285F86E7-2EE8-AB1B-90B3-F2A24AB9B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94300-2B7A-4417-9D50-9F6190CE2E77}" type="datetimeFigureOut">
              <a:rPr lang="ja-JP" altLang="en-US"/>
              <a:pPr>
                <a:defRPr/>
              </a:pPr>
              <a:t>2023/12/19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B33F6C3F-C503-6065-73D9-3B3EF3735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6DC4698D-F6D7-11A6-A84D-D5D8F74EF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E3051-67AC-4FC4-9A68-E55768B3C04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0043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9F1D46B3-9A0F-1200-DEF7-7147FA21F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13471-E5A7-477B-BCF1-AF8B4CCFEF73}" type="datetimeFigureOut">
              <a:rPr lang="ja-JP" altLang="en-US"/>
              <a:pPr>
                <a:defRPr/>
              </a:pPr>
              <a:t>2023/12/19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36181241-C095-5FE1-5C6A-F806371AD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3B0D8E99-CD82-B1F6-FC73-7E84EF69E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C9F1E-C3CD-4B4C-9A2E-3DCE7621BE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7735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B3C6405F-D929-0A9C-1E9B-8DBDDE062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9B398-7F9D-4DFC-BB0C-F04C6F56A979}" type="datetimeFigureOut">
              <a:rPr lang="ja-JP" altLang="en-US"/>
              <a:pPr>
                <a:defRPr/>
              </a:pPr>
              <a:t>2023/12/19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D205C76D-8A6D-7AFC-207A-3735081C8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F3D0036-96E9-5065-4D4C-654B12ED5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BE0EA-A87E-4FA1-BAB7-8979080372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196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DC95A5C6-F74F-51C5-A989-29ECFF8351B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2DCE7D28-F957-3913-9658-EA07486F5F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62A3DF-05B6-B3AE-9A22-E7CE2AA1C9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2ED5B37-98F3-4B5C-8CE1-04C930BDBD7A}" type="datetimeFigureOut">
              <a:rPr lang="ja-JP" altLang="en-US"/>
              <a:pPr>
                <a:defRPr/>
              </a:pPr>
              <a:t>2023/12/19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A3D1E9-37A7-5064-1A3B-6A547979B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02B5D4-6BE5-A984-F829-B8138F6AE4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7D2D32E-7C5A-4E12-A972-B865B8257B8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グループ化 13">
            <a:extLst>
              <a:ext uri="{FF2B5EF4-FFF2-40B4-BE49-F238E27FC236}">
                <a16:creationId xmlns:a16="http://schemas.microsoft.com/office/drawing/2014/main" id="{DD6D3961-B768-C25D-8B7F-7FF272EC8D53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4000" cy="1033463"/>
            <a:chOff x="0" y="5640"/>
            <a:chExt cx="9144000" cy="1033463"/>
          </a:xfrm>
        </p:grpSpPr>
        <p:pic>
          <p:nvPicPr>
            <p:cNvPr id="4" name="Picture 14">
              <a:extLst>
                <a:ext uri="{FF2B5EF4-FFF2-40B4-BE49-F238E27FC236}">
                  <a16:creationId xmlns:a16="http://schemas.microsoft.com/office/drawing/2014/main" id="{0B9E8442-369F-7AB0-28AE-8698DD6CC5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0" y="5640"/>
              <a:ext cx="8026400" cy="965200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3082" name="Text Box 8">
              <a:extLst>
                <a:ext uri="{FF2B5EF4-FFF2-40B4-BE49-F238E27FC236}">
                  <a16:creationId xmlns:a16="http://schemas.microsoft.com/office/drawing/2014/main" id="{81DD2805-CDEE-3799-AF2B-3B8C497CBC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938" y="488240"/>
              <a:ext cx="769334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6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The</a:t>
              </a:r>
              <a:r>
                <a:rPr lang="ja-JP" altLang="en-US" sz="16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 ○○</a:t>
              </a:r>
              <a:r>
                <a:rPr lang="en-US" altLang="ja-JP" sz="16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th Annual  Meeting of the Japanese Society for Laser Surgery and Medicine </a:t>
              </a:r>
            </a:p>
          </p:txBody>
        </p:sp>
        <p:sp>
          <p:nvSpPr>
            <p:cNvPr id="3083" name="Rectangle 9">
              <a:extLst>
                <a:ext uri="{FF2B5EF4-FFF2-40B4-BE49-F238E27FC236}">
                  <a16:creationId xmlns:a16="http://schemas.microsoft.com/office/drawing/2014/main" id="{89387F34-CFD5-5120-6212-B8DB40DA5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975603"/>
              <a:ext cx="9144000" cy="63500"/>
            </a:xfrm>
            <a:prstGeom prst="rect">
              <a:avLst/>
            </a:prstGeom>
            <a:gradFill rotWithShape="1">
              <a:gsLst>
                <a:gs pos="0">
                  <a:srgbClr val="FFFF66"/>
                </a:gs>
                <a:gs pos="100000">
                  <a:srgbClr val="72A8BE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2400">
                <a:latin typeface="Times New Roman" panose="02020603050405020304" pitchFamily="18" charset="0"/>
              </a:endParaRPr>
            </a:p>
          </p:txBody>
        </p:sp>
        <p:pic>
          <p:nvPicPr>
            <p:cNvPr id="3084" name="Picture 2">
              <a:extLst>
                <a:ext uri="{FF2B5EF4-FFF2-40B4-BE49-F238E27FC236}">
                  <a16:creationId xmlns:a16="http://schemas.microsoft.com/office/drawing/2014/main" id="{D07D1212-47B3-7D45-DE5F-216484D39F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16740" y="37759"/>
              <a:ext cx="917994" cy="917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Rectangle 2">
            <a:extLst>
              <a:ext uri="{FF2B5EF4-FFF2-40B4-BE49-F238E27FC236}">
                <a16:creationId xmlns:a16="http://schemas.microsoft.com/office/drawing/2014/main" id="{6EA4C207-FC3F-E8AF-7947-E21AE9C93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663" y="1196975"/>
            <a:ext cx="82375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4400">
                <a:solidFill>
                  <a:srgbClr val="1C1C1C"/>
                </a:solidFill>
              </a:rPr>
              <a:t>日本レーザー医学会</a:t>
            </a:r>
            <a:r>
              <a:rPr kumimoji="0" lang="en-US" altLang="ja-JP" sz="4400">
                <a:solidFill>
                  <a:srgbClr val="1C1C1C"/>
                </a:solidFill>
              </a:rPr>
              <a:t>　COI</a:t>
            </a:r>
            <a:r>
              <a:rPr kumimoji="0" lang="ja-JP" altLang="en-US" sz="4400">
                <a:solidFill>
                  <a:srgbClr val="1C1C1C"/>
                </a:solidFill>
              </a:rPr>
              <a:t>開示</a:t>
            </a:r>
            <a:endParaRPr kumimoji="0" lang="en-US" altLang="ja-JP" sz="2400">
              <a:solidFill>
                <a:srgbClr val="1C1C1C"/>
              </a:solidFill>
            </a:endParaRP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714338AE-6B68-557F-8323-F76280879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188" y="2697163"/>
            <a:ext cx="6615112" cy="130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kumimoji="0" lang="ja-JP" altLang="en-US" sz="3600" dirty="0">
                <a:solidFill>
                  <a:srgbClr val="D60093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演題発表に際し、</a:t>
            </a:r>
            <a:endParaRPr kumimoji="0" lang="en-US" altLang="ja-JP" sz="3600" dirty="0">
              <a:solidFill>
                <a:srgbClr val="D60093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 eaLnBrk="1" hangingPunct="1">
              <a:buFontTx/>
              <a:buNone/>
            </a:pPr>
            <a:r>
              <a:rPr kumimoji="0" lang="ja-JP" altLang="en-US" sz="3600" dirty="0">
                <a:solidFill>
                  <a:srgbClr val="D60093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開示すべき</a:t>
            </a:r>
            <a:r>
              <a:rPr kumimoji="0" lang="en-US" altLang="ja-JP" sz="3600" dirty="0">
                <a:solidFill>
                  <a:srgbClr val="D60093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COI</a:t>
            </a:r>
            <a:r>
              <a:rPr kumimoji="0" lang="ja-JP" altLang="en-US" sz="3600" dirty="0">
                <a:solidFill>
                  <a:srgbClr val="D60093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はありません。</a:t>
            </a:r>
            <a:endParaRPr kumimoji="0" lang="en-US" altLang="ja-JP" sz="2800" dirty="0">
              <a:solidFill>
                <a:srgbClr val="D60093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077" name="Text Box 6">
            <a:extLst>
              <a:ext uri="{FF2B5EF4-FFF2-40B4-BE49-F238E27FC236}">
                <a16:creationId xmlns:a16="http://schemas.microsoft.com/office/drawing/2014/main" id="{56ADD5D4-0CB4-65D3-F831-E90F88360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288" y="5013325"/>
            <a:ext cx="65166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800" u="sng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発表者：レーザー</a:t>
            </a:r>
            <a:r>
              <a:rPr kumimoji="0" lang="zh-TW" altLang="en-US" sz="2800" u="sng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太郎　</a:t>
            </a:r>
            <a:r>
              <a:rPr kumimoji="0" lang="ja-JP" altLang="en-US" sz="2800" u="sng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ファイバー</a:t>
            </a:r>
            <a:r>
              <a:rPr kumimoji="0" lang="zh-TW" altLang="en-US" sz="2800" u="sng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花子　　</a:t>
            </a:r>
            <a:endParaRPr kumimoji="0" lang="en-US" altLang="ja-JP" sz="2800" u="sng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078" name="Rectangle 7">
            <a:extLst>
              <a:ext uri="{FF2B5EF4-FFF2-40B4-BE49-F238E27FC236}">
                <a16:creationId xmlns:a16="http://schemas.microsoft.com/office/drawing/2014/main" id="{1C515B9F-9A18-9D0D-9FB9-EC606A39C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938" y="47625"/>
            <a:ext cx="6402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第○○回日本</a:t>
            </a:r>
            <a:r>
              <a:rPr lang="ja-JP" altLang="en-US" sz="240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レーザー</a:t>
            </a:r>
            <a:r>
              <a:rPr lang="ja-JP" altLang="en-US" sz="200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医学会総会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0C0F3656-E950-DE60-2B8D-597008E29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12360" y="6444828"/>
            <a:ext cx="1152128" cy="276647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2023</a:t>
            </a:r>
            <a:r>
              <a:rPr lang="ja-JP" altLang="en-US" dirty="0"/>
              <a:t>年改定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グループ化 1">
            <a:extLst>
              <a:ext uri="{FF2B5EF4-FFF2-40B4-BE49-F238E27FC236}">
                <a16:creationId xmlns:a16="http://schemas.microsoft.com/office/drawing/2014/main" id="{17A8BC22-0337-D4FD-1AF9-1AB88EB07525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4000" cy="1033463"/>
            <a:chOff x="0" y="5640"/>
            <a:chExt cx="9144000" cy="1033463"/>
          </a:xfrm>
        </p:grpSpPr>
        <p:pic>
          <p:nvPicPr>
            <p:cNvPr id="4" name="Picture 14">
              <a:extLst>
                <a:ext uri="{FF2B5EF4-FFF2-40B4-BE49-F238E27FC236}">
                  <a16:creationId xmlns:a16="http://schemas.microsoft.com/office/drawing/2014/main" id="{64292289-26A0-32B1-7210-2540E6CED08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0" y="5640"/>
              <a:ext cx="8026400" cy="965200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5138" name="Rectangle 9">
              <a:extLst>
                <a:ext uri="{FF2B5EF4-FFF2-40B4-BE49-F238E27FC236}">
                  <a16:creationId xmlns:a16="http://schemas.microsoft.com/office/drawing/2014/main" id="{4E99AD38-B8AA-DCA2-401E-6934809C84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975603"/>
              <a:ext cx="9144000" cy="63500"/>
            </a:xfrm>
            <a:prstGeom prst="rect">
              <a:avLst/>
            </a:prstGeom>
            <a:gradFill rotWithShape="1">
              <a:gsLst>
                <a:gs pos="0">
                  <a:srgbClr val="FFFF66"/>
                </a:gs>
                <a:gs pos="100000">
                  <a:srgbClr val="72A8BE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2400">
                <a:latin typeface="Times New Roman" panose="02020603050405020304" pitchFamily="18" charset="0"/>
              </a:endParaRPr>
            </a:p>
          </p:txBody>
        </p:sp>
        <p:pic>
          <p:nvPicPr>
            <p:cNvPr id="5139" name="Picture 2">
              <a:extLst>
                <a:ext uri="{FF2B5EF4-FFF2-40B4-BE49-F238E27FC236}">
                  <a16:creationId xmlns:a16="http://schemas.microsoft.com/office/drawing/2014/main" id="{A3388534-7352-0FCD-9363-4C5A790549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16740" y="37759"/>
              <a:ext cx="917994" cy="917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123" name="Rectangle 7">
            <a:extLst>
              <a:ext uri="{FF2B5EF4-FFF2-40B4-BE49-F238E27FC236}">
                <a16:creationId xmlns:a16="http://schemas.microsoft.com/office/drawing/2014/main" id="{1426EE98-A9AB-5E65-75D7-08E6408609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938" y="47625"/>
            <a:ext cx="6402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第○○回日本</a:t>
            </a:r>
            <a:r>
              <a:rPr lang="ja-JP" altLang="en-US" sz="240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レーザー</a:t>
            </a:r>
            <a:r>
              <a:rPr lang="ja-JP" altLang="en-US" sz="200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医学会総会</a:t>
            </a:r>
          </a:p>
        </p:txBody>
      </p:sp>
      <p:sp>
        <p:nvSpPr>
          <p:cNvPr id="5124" name="Text Box 8">
            <a:extLst>
              <a:ext uri="{FF2B5EF4-FFF2-40B4-BE49-F238E27FC236}">
                <a16:creationId xmlns:a16="http://schemas.microsoft.com/office/drawing/2014/main" id="{A78EFB38-89FB-5BE1-B05E-55C86B884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488950"/>
            <a:ext cx="76930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solidFill>
                  <a:schemeClr val="bg1"/>
                </a:solidFill>
                <a:latin typeface="Times New Roman" panose="02020603050405020304" pitchFamily="18" charset="0"/>
              </a:rPr>
              <a:t>The</a:t>
            </a:r>
            <a:r>
              <a:rPr lang="ja-JP" altLang="en-US" sz="1600" b="1">
                <a:solidFill>
                  <a:schemeClr val="bg1"/>
                </a:solidFill>
                <a:latin typeface="Times New Roman" panose="02020603050405020304" pitchFamily="18" charset="0"/>
              </a:rPr>
              <a:t> ○○</a:t>
            </a:r>
            <a:r>
              <a:rPr lang="en-US" altLang="ja-JP" sz="1600" b="1">
                <a:solidFill>
                  <a:schemeClr val="bg1"/>
                </a:solidFill>
                <a:latin typeface="Times New Roman" panose="02020603050405020304" pitchFamily="18" charset="0"/>
              </a:rPr>
              <a:t>th Annual  Meeting of the Japanese Society for Laser Surgery and Medicine </a:t>
            </a:r>
          </a:p>
        </p:txBody>
      </p:sp>
      <p:graphicFrame>
        <p:nvGraphicFramePr>
          <p:cNvPr id="10" name="Group 51">
            <a:extLst>
              <a:ext uri="{FF2B5EF4-FFF2-40B4-BE49-F238E27FC236}">
                <a16:creationId xmlns:a16="http://schemas.microsoft.com/office/drawing/2014/main" id="{29E17D58-4130-B3C1-4230-EDF81B7D37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642448"/>
              </p:ext>
            </p:extLst>
          </p:nvPr>
        </p:nvGraphicFramePr>
        <p:xfrm>
          <a:off x="192088" y="2565400"/>
          <a:ext cx="8788400" cy="4102102"/>
        </p:xfrm>
        <a:graphic>
          <a:graphicData uri="http://schemas.openxmlformats.org/drawingml/2006/table">
            <a:tbl>
              <a:tblPr/>
              <a:tblGrid>
                <a:gridCol w="1546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623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601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/>
                          <a:ea typeface="HGPｺﾞｼｯｸE"/>
                        </a:rPr>
                        <a:t>金額</a:t>
                      </a:r>
                      <a:r>
                        <a:rPr lang="en-US" altLang="ja-JP" sz="1400" b="1" i="0" u="none" strike="noStrike" baseline="0" dirty="0">
                          <a:solidFill>
                            <a:schemeClr val="tx1"/>
                          </a:solidFill>
                          <a:latin typeface="ＭＳ明朝"/>
                        </a:rPr>
                        <a:t>/</a:t>
                      </a:r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latin typeface="ＭＳ明朝"/>
                        </a:rPr>
                        <a:t>年</a:t>
                      </a:r>
                      <a:r>
                        <a:rPr lang="en-US" altLang="ja-JP" sz="1400" b="1" i="0" u="none" strike="noStrike" baseline="0" dirty="0">
                          <a:solidFill>
                            <a:schemeClr val="tx1"/>
                          </a:solidFill>
                          <a:latin typeface="ＭＳ明朝"/>
                        </a:rPr>
                        <a:t>/</a:t>
                      </a:r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latin typeface="ＭＳ明朝"/>
                        </a:rPr>
                        <a:t>社</a:t>
                      </a:r>
                      <a:endParaRPr kumimoji="1" lang="ja-JP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/>
                        <a:ea typeface="HGPｺﾞｼｯｸE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該当の状況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該当の有る企業名等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5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/>
                          <a:ea typeface="HGPｺﾞｼｯｸE"/>
                        </a:rPr>
                        <a:t>役員・</a:t>
                      </a:r>
                      <a:b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ｺﾞｼｯｸE"/>
                          <a:ea typeface="HGPｺﾞｼｯｸE"/>
                        </a:rPr>
                      </a:b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/>
                          <a:ea typeface="HGPｺﾞｼｯｸE"/>
                        </a:rPr>
                        <a:t>顧問職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万円以上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ja-JP" altLang="en-US" sz="140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HGPｺﾞｼｯｸE"/>
                        </a:rPr>
                        <a:t>例）</a:t>
                      </a:r>
                      <a:endParaRPr lang="en-US" altLang="ja-JP" sz="1400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  <a:cs typeface="HGPｺﾞｼｯｸE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ja-JP" altLang="en-US" sz="140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HGPｺﾞｼｯｸE"/>
                        </a:rPr>
                        <a:t>　　　　あり</a:t>
                      </a:r>
                      <a:endParaRPr lang="en-US" altLang="ja-JP" sz="1400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  <a:cs typeface="HGPｺﾞｼｯｸE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400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  <a:cs typeface="HGPｺﾞｼｯｸE"/>
                      </a:endParaRPr>
                    </a:p>
                  </a:txBody>
                  <a:tcPr marL="0" marR="0" marT="6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HGPｺﾞｼｯｸE"/>
                        </a:rPr>
                        <a:t>例）</a:t>
                      </a:r>
                      <a:endParaRPr lang="en-US" altLang="ja-JP" sz="1400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  <a:cs typeface="HGPｺﾞｼｯｸE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HGPｺﾞｼｯｸE"/>
                          <a:ea typeface="HGPｺﾞｼｯｸE"/>
                          <a:cs typeface="HGPｺﾞｼｯｸE"/>
                        </a:rPr>
                        <a:t>　　　</a:t>
                      </a:r>
                      <a:r>
                        <a:rPr lang="ja-JP" altLang="en-US" sz="1400" dirty="0">
                          <a:solidFill>
                            <a:srgbClr val="FF0000"/>
                          </a:solidFill>
                          <a:latin typeface="HGPｺﾞｼｯｸE"/>
                          <a:ea typeface="HGPｺﾞｼｯｸE"/>
                          <a:cs typeface="HGPｺﾞｼｯｸE"/>
                        </a:rPr>
                        <a:t>　片平薬品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270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株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利益</a:t>
                      </a: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万円以上</a:t>
                      </a: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/</a:t>
                      </a:r>
                      <a:b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</a:b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全株式の</a:t>
                      </a: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5%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以上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270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/>
                          <a:ea typeface="HGPｺﾞｼｯｸE"/>
                        </a:rPr>
                        <a:t>特許権使用料　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万円以上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270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講演料など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/>
                          <a:ea typeface="HGPｺﾞｼｯｸE"/>
                          <a:cs typeface="Times New Roman"/>
                        </a:rPr>
                        <a:t>50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/>
                          <a:ea typeface="HGPｺﾞｼｯｸE"/>
                        </a:rPr>
                        <a:t>万円以上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270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原稿料など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/>
                          <a:ea typeface="HGPｺﾞｼｯｸE"/>
                          <a:cs typeface="Times New Roman"/>
                        </a:rPr>
                        <a:t>50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/>
                          <a:ea typeface="HGPｺﾞｼｯｸE"/>
                        </a:rPr>
                        <a:t>万円以上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270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研究費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/>
                          <a:ea typeface="HGPｺﾞｼｯｸE"/>
                          <a:cs typeface="Times New Roman"/>
                        </a:rPr>
                        <a:t>100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/>
                          <a:ea typeface="HGPｺﾞｼｯｸE"/>
                        </a:rPr>
                        <a:t>万円以上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126" name="Rectangle 2">
            <a:extLst>
              <a:ext uri="{FF2B5EF4-FFF2-40B4-BE49-F238E27FC236}">
                <a16:creationId xmlns:a16="http://schemas.microsoft.com/office/drawing/2014/main" id="{6DB9C5FB-09C3-0D53-1A46-D86A087D8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275" y="1095375"/>
            <a:ext cx="82375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4000" b="1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</a:t>
            </a:r>
            <a:r>
              <a:rPr kumimoji="0" lang="ja-JP" altLang="en-US" sz="4000" b="1">
                <a:solidFill>
                  <a:srgbClr val="1C1C1C"/>
                </a:solidFill>
              </a:rPr>
              <a:t>レーザー医</a:t>
            </a:r>
            <a:r>
              <a:rPr kumimoji="0" lang="ja-JP" altLang="en-US" sz="400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学会　</a:t>
            </a:r>
            <a:r>
              <a:rPr kumimoji="0" lang="en-US" altLang="ja-JP" sz="400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COI</a:t>
            </a:r>
            <a:r>
              <a:rPr kumimoji="0" lang="ja-JP" altLang="en-US" sz="400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開示</a:t>
            </a:r>
            <a:endParaRPr kumimoji="0" lang="en-US" altLang="ja-JP" sz="2000">
              <a:solidFill>
                <a:srgbClr val="1C1C1C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127" name="Text Box 225">
            <a:extLst>
              <a:ext uri="{FF2B5EF4-FFF2-40B4-BE49-F238E27FC236}">
                <a16:creationId xmlns:a16="http://schemas.microsoft.com/office/drawing/2014/main" id="{8967CAD6-BB82-3C8E-67DF-3BD0C6CA9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925" y="1773238"/>
            <a:ext cx="6218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800" u="sng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発表者：レーザー太郎　ファイバー花子　　</a:t>
            </a:r>
            <a:endParaRPr kumimoji="0" lang="en-US" altLang="ja-JP" sz="2800" u="sng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7EC383B-CC44-E42B-2A16-B5A8D040A247}"/>
              </a:ext>
            </a:extLst>
          </p:cNvPr>
          <p:cNvSpPr txBox="1"/>
          <p:nvPr/>
        </p:nvSpPr>
        <p:spPr>
          <a:xfrm>
            <a:off x="4194508" y="5012993"/>
            <a:ext cx="4706051" cy="138499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ja-JP" sz="1200" b="1" dirty="0">
                <a:solidFill>
                  <a:srgbClr val="FF0000"/>
                </a:solidFill>
              </a:rPr>
              <a:t>※</a:t>
            </a:r>
            <a:r>
              <a:rPr lang="ja-JP" altLang="en-US" sz="1200" b="1" dirty="0">
                <a:solidFill>
                  <a:srgbClr val="FF0000"/>
                </a:solidFill>
              </a:rPr>
              <a:t>注）</a:t>
            </a:r>
            <a:endParaRPr lang="en-US" altLang="ja-JP" sz="1200" b="1" dirty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FF0000"/>
                </a:solidFill>
              </a:rPr>
              <a:t>基礎および臨床研究のすべてにおける過去３年間のＣＯＩを発表者全員分まとめて報告。</a:t>
            </a:r>
            <a:endParaRPr lang="en-US" altLang="ja-JP" sz="1200" b="1" dirty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FF0000"/>
                </a:solidFill>
              </a:rPr>
              <a:t>ただし，研究費・奨学寄附金については，発表者個人か，発表者が所属する部局（講座，分野）あるいは研究室などへ研究成果の発表に関連し，開示すべき</a:t>
            </a:r>
            <a:r>
              <a:rPr lang="en-US" altLang="ja-JP" sz="1200" b="1" dirty="0">
                <a:solidFill>
                  <a:srgbClr val="FF0000"/>
                </a:solidFill>
              </a:rPr>
              <a:t>COI </a:t>
            </a:r>
            <a:r>
              <a:rPr lang="ja-JP" altLang="en-US" sz="1200" b="1" dirty="0">
                <a:solidFill>
                  <a:srgbClr val="FF0000"/>
                </a:solidFill>
              </a:rPr>
              <a:t>関係にある企業や団体などからの資金提供があった場合に申告。</a:t>
            </a:r>
            <a:endParaRPr lang="en-US" altLang="ja-JP" sz="1200" b="1" dirty="0">
              <a:solidFill>
                <a:srgbClr val="FF0000"/>
              </a:solidFill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496743BE-B4C7-372C-29F9-34C542012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12360" y="6444828"/>
            <a:ext cx="1152128" cy="276647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2023</a:t>
            </a:r>
            <a:r>
              <a:rPr lang="ja-JP" altLang="en-US" dirty="0"/>
              <a:t>年改定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1">
            <a:extLst>
              <a:ext uri="{FF2B5EF4-FFF2-40B4-BE49-F238E27FC236}">
                <a16:creationId xmlns:a16="http://schemas.microsoft.com/office/drawing/2014/main" id="{D5E0CC20-1370-629C-08B1-F2173840A7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166691"/>
              </p:ext>
            </p:extLst>
          </p:nvPr>
        </p:nvGraphicFramePr>
        <p:xfrm>
          <a:off x="163513" y="260648"/>
          <a:ext cx="8816974" cy="4507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58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3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732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游ゴシック Light"/>
                          <a:ea typeface="游ゴシック Light"/>
                        </a:rPr>
                        <a:t>　　　　　　　　　　金額</a:t>
                      </a:r>
                      <a:r>
                        <a:rPr lang="en-US" altLang="ja-JP" sz="1400" b="1" i="0" u="none" strike="noStrike" baseline="0" dirty="0">
                          <a:solidFill>
                            <a:schemeClr val="tx1"/>
                          </a:solidFill>
                          <a:latin typeface="ＭＳ明朝"/>
                        </a:rPr>
                        <a:t>/</a:t>
                      </a:r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latin typeface="ＭＳ明朝"/>
                        </a:rPr>
                        <a:t>年</a:t>
                      </a:r>
                      <a:r>
                        <a:rPr lang="en-US" altLang="ja-JP" sz="1400" b="1" i="0" u="none" strike="noStrike" baseline="0" dirty="0">
                          <a:solidFill>
                            <a:schemeClr val="tx1"/>
                          </a:solidFill>
                          <a:latin typeface="ＭＳ明朝"/>
                        </a:rPr>
                        <a:t>/</a:t>
                      </a:r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latin typeface="ＭＳ明朝"/>
                        </a:rPr>
                        <a:t>社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游ゴシック Light"/>
                          <a:ea typeface="游ゴシック Light"/>
                        </a:rPr>
                        <a:t>　　　　　　　　該当の状況</a:t>
                      </a: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游ゴシック Light"/>
                          <a:ea typeface="游ゴシック Light"/>
                        </a:rPr>
                        <a:t>　　　　　　　　　　　　　　　　　　該当のある企業名</a:t>
                      </a: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/>
                      <a:endParaRPr kumimoji="1" lang="en-US" altLang="ja-JP" sz="1400" b="1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游ゴシック Light"/>
                          <a:ea typeface="游ゴシック Light"/>
                        </a:rPr>
                        <a:t>奨学寄附金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游ゴシック Light"/>
                          <a:ea typeface="游ゴシック Light"/>
                        </a:rPr>
                        <a:t>（症例寄付金）</a:t>
                      </a: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400" b="1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游ゴシック Light"/>
                          <a:ea typeface="游ゴシック Light"/>
                        </a:rPr>
                        <a:t>100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游ゴシック Light"/>
                          <a:ea typeface="游ゴシック Light"/>
                        </a:rPr>
                        <a:t>万円以上</a:t>
                      </a: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9874">
                <a:tc>
                  <a:txBody>
                    <a:bodyPr/>
                    <a:lstStyle/>
                    <a:p>
                      <a:pPr algn="ctr"/>
                      <a:endParaRPr kumimoji="1" lang="en-US" altLang="ja-JP" sz="1400" b="1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  <a:p>
                      <a:pPr algn="ctr"/>
                      <a:endParaRPr kumimoji="1" lang="en-US" altLang="ja-JP" sz="1400" b="1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  <a:p>
                      <a:pPr algn="ctr"/>
                      <a:endParaRPr kumimoji="1" lang="en-US" altLang="ja-JP" sz="1400" b="1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游ゴシック Light"/>
                          <a:ea typeface="游ゴシック Light"/>
                        </a:rPr>
                        <a:t>寄附講座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b="1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  <a:p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游ゴシック Light"/>
                          <a:ea typeface="游ゴシック Light"/>
                        </a:rPr>
                        <a:t>※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游ゴシック Light"/>
                          <a:ea typeface="游ゴシック Light"/>
                        </a:rPr>
                        <a:t>寄附講座に申請者が所属し、使途を決定し得る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游ゴシック Light"/>
                          <a:ea typeface="游ゴシック Light"/>
                        </a:rPr>
                        <a:t>100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游ゴシック Light"/>
                          <a:ea typeface="游ゴシック Light"/>
                        </a:rPr>
                        <a:t>万円以上の寄附金がある場合</a:t>
                      </a:r>
                    </a:p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9668">
                <a:tc>
                  <a:txBody>
                    <a:bodyPr/>
                    <a:lstStyle/>
                    <a:p>
                      <a:pPr algn="ctr"/>
                      <a:endParaRPr kumimoji="1" lang="en-US" altLang="ja-JP" sz="1400" b="1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  <a:p>
                      <a:pPr algn="ctr"/>
                      <a:endParaRPr kumimoji="1" lang="en-US" altLang="ja-JP" sz="1400" b="1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游ゴシック Light"/>
                          <a:ea typeface="游ゴシック Light"/>
                        </a:rPr>
                        <a:t>その他の報酬</a:t>
                      </a: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b="1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游ゴシック Light"/>
                          <a:ea typeface="游ゴシック Light"/>
                        </a:rPr>
                        <a:t>５万円以上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  <a:p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游ゴシック Light"/>
                          <a:ea typeface="游ゴシック Light"/>
                        </a:rPr>
                        <a:t>※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游ゴシック Light"/>
                          <a:ea typeface="游ゴシック Light"/>
                        </a:rPr>
                        <a:t>研究とは直接関係ない旅行費用、贈答品など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游ゴシック Light"/>
                        <a:ea typeface="游ゴシック Light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4BA01D5B-2936-0ED1-A433-3DA4C2F99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12360" y="6444828"/>
            <a:ext cx="1152128" cy="276647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2023</a:t>
            </a:r>
            <a:r>
              <a:rPr lang="ja-JP" altLang="en-US" dirty="0"/>
              <a:t>年改定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297</Words>
  <Application>Microsoft Office PowerPoint</Application>
  <PresentationFormat>画面に合わせる (4:3)</PresentationFormat>
  <Paragraphs>58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HGPｺﾞｼｯｸE</vt:lpstr>
      <vt:lpstr>HGS創英角ｺﾞｼｯｸUB</vt:lpstr>
      <vt:lpstr>ＭＳ明朝</vt:lpstr>
      <vt:lpstr>游ゴシック Light</vt:lpstr>
      <vt:lpstr>Arial</vt:lpstr>
      <vt:lpstr>Calibri</vt:lpstr>
      <vt:lpstr>Times New Roman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KINYA</dc:creator>
  <cp:lastModifiedBy>健一 永井</cp:lastModifiedBy>
  <cp:revision>91</cp:revision>
  <cp:lastPrinted>2023-11-07T05:15:48Z</cp:lastPrinted>
  <dcterms:created xsi:type="dcterms:W3CDTF">2012-09-23T07:52:37Z</dcterms:created>
  <dcterms:modified xsi:type="dcterms:W3CDTF">2023-12-19T10:01:26Z</dcterms:modified>
</cp:coreProperties>
</file>