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66"/>
    <a:srgbClr val="33CC33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124" d="100"/>
          <a:sy n="124" d="100"/>
        </p:scale>
        <p:origin x="58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3B058DA-822C-5725-728D-BEE3C7DE83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A8963A9-A5A9-028A-F7FE-2D821C1081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53F886E-3FFF-4AEA-B43F-74F0565323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9EA3B-ECA1-46EC-A83E-F862C0D22F22}" type="datetimeFigureOut">
              <a:rPr kumimoji="1" lang="ja-JP" altLang="en-US" smtClean="0"/>
              <a:t>2024/9/13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CBFB2F5-8A23-B66B-42BB-D8E1D6CCC4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3B2F840-0E6F-BE93-708E-BCD989AD9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61A39-9A30-4DEF-AD9E-0942DA1E73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02022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10B86D6-94B8-3A2A-D81E-84D1DF904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FF8B8E8-A064-25D6-675F-A9EEDC0795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9AFFBAF-D248-D95D-67CE-7C3DC1F56A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9EA3B-ECA1-46EC-A83E-F862C0D22F22}" type="datetimeFigureOut">
              <a:rPr kumimoji="1" lang="ja-JP" altLang="en-US" smtClean="0"/>
              <a:t>2024/9/13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12C26A8-1D25-4F05-1440-2F6110F845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B9B75F-0D10-F56D-C480-639BB920F7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61A39-9A30-4DEF-AD9E-0942DA1E73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1798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4A332AC9-F78D-237E-3D25-6C69A665CD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3A84AA3-D7D7-F2E8-98CA-9BA153F445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B71A13B-AFF5-CBDE-5C71-C2B227EA3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9EA3B-ECA1-46EC-A83E-F862C0D22F22}" type="datetimeFigureOut">
              <a:rPr kumimoji="1" lang="ja-JP" altLang="en-US" smtClean="0"/>
              <a:t>2024/9/13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0E447EE-FD0C-2CDE-1BB5-291544E9D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9F61FE9-76F5-9F58-E1D0-8C0BB7187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61A39-9A30-4DEF-AD9E-0942DA1E73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0589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A09923-2A2F-A8B6-CC81-C0CEB337B8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7A7A969-A9F4-449A-8C43-A15A259137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EC4DAE-1754-8EDA-F1CC-3AA8ED353C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9EA3B-ECA1-46EC-A83E-F862C0D22F22}" type="datetimeFigureOut">
              <a:rPr kumimoji="1" lang="ja-JP" altLang="en-US" smtClean="0"/>
              <a:t>2024/9/13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C70CB62-03AB-A21E-EF88-C03037ADCF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D272203-0F21-81D5-9D32-F1C27491D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61A39-9A30-4DEF-AD9E-0942DA1E73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5166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9B885B0-0BCB-CAE3-B29F-C8D2CB0BF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6AB0C0D-00F8-884F-7C0D-AD244C3026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AADB295-0709-AEC4-83A5-C7FB413DEA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9EA3B-ECA1-46EC-A83E-F862C0D22F22}" type="datetimeFigureOut">
              <a:rPr kumimoji="1" lang="ja-JP" altLang="en-US" smtClean="0"/>
              <a:t>2024/9/13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627E380-5529-9093-CF3E-622F58419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728D087-8981-BE21-421E-2AC2F459F2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61A39-9A30-4DEF-AD9E-0942DA1E73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9268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8622D39-238A-1767-D7AD-27BB8061B1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209B190-6952-DF95-D4DE-0A658B6451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F236F3F-682A-25C3-3E3C-17039782F0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1A2DC4B-40DA-0EFC-E87A-A0E64CA102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9EA3B-ECA1-46EC-A83E-F862C0D22F22}" type="datetimeFigureOut">
              <a:rPr kumimoji="1" lang="ja-JP" altLang="en-US" smtClean="0"/>
              <a:t>2024/9/13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6E000FB-25F9-DA45-F9D7-AFBED35745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4B2D2B8-B9DB-CBF0-65B1-CC11DB409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61A39-9A30-4DEF-AD9E-0942DA1E73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385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63C859E-0AB8-B646-BC78-9C9A56E3D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C1829F3-1046-CCBC-F591-5CEE56DCAD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2E0B9E8-208A-6457-64DF-CE8FF90A0C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71E03D46-4D33-2DF9-8E40-6EDF82287B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9456166A-F500-4252-F2FD-653EDD1F47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C4D09E79-2C5C-29E2-F4B5-7E857AAE9A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9EA3B-ECA1-46EC-A83E-F862C0D22F22}" type="datetimeFigureOut">
              <a:rPr kumimoji="1" lang="ja-JP" altLang="en-US" smtClean="0"/>
              <a:t>2024/9/13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029FC7E1-DD66-1935-27C9-AF5502A6F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6C55C6C9-1FC0-D738-2446-67CD94118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61A39-9A30-4DEF-AD9E-0942DA1E73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5529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1680DBB-CAF2-7394-EE8B-AB818FD6EC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12FF51F-465C-CF9B-EE3B-0D62EA75DB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9EA3B-ECA1-46EC-A83E-F862C0D22F22}" type="datetimeFigureOut">
              <a:rPr kumimoji="1" lang="ja-JP" altLang="en-US" smtClean="0"/>
              <a:t>2024/9/13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DD310C3-4329-6BDB-CF8E-A00838283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CB04F26-5953-1F6A-A9B2-CE8EDE74F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61A39-9A30-4DEF-AD9E-0942DA1E73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8368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D69CB28-C21D-6C37-B8B2-74A1730AFD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9EA3B-ECA1-46EC-A83E-F862C0D22F22}" type="datetimeFigureOut">
              <a:rPr kumimoji="1" lang="ja-JP" altLang="en-US" smtClean="0"/>
              <a:t>2024/9/13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09C000E-C63F-3454-8513-EB21E758F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7D84853-A0DF-C061-0684-1A9AF905C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61A39-9A30-4DEF-AD9E-0942DA1E73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63626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EA954A-7E6C-A21E-0115-9D2335FDF1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BEDBDF6-96F4-CAC9-1DAC-8A6043BC92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230EAF8-1A28-4B04-028D-7A57A2FE6A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1BBD724-DCAB-D0CF-9218-0AB8B39ED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9EA3B-ECA1-46EC-A83E-F862C0D22F22}" type="datetimeFigureOut">
              <a:rPr kumimoji="1" lang="ja-JP" altLang="en-US" smtClean="0"/>
              <a:t>2024/9/13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47C487F-454D-A034-FBF8-BFC33F6470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38448F3-7FF9-B98B-AC59-ACB32258CB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61A39-9A30-4DEF-AD9E-0942DA1E73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578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4194663-DE24-6277-F129-B69FF08DA4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0F44041C-C1A8-F92B-2969-7A120BC75F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69ABE91-1D9A-76BA-BB2B-2F3D8A5B9C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3B56429-A77C-A778-7A90-CE7204B142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9EA3B-ECA1-46EC-A83E-F862C0D22F22}" type="datetimeFigureOut">
              <a:rPr kumimoji="1" lang="ja-JP" altLang="en-US" smtClean="0"/>
              <a:t>2024/9/13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5F2E18C-6453-49C9-C255-F8C738EED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3026D28-332F-72A2-5550-307E05C225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61A39-9A30-4DEF-AD9E-0942DA1E73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462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14A5933F-F2CD-EA10-2E22-23C30A5A3F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8E492C7-2151-AC96-BD56-B106EA59BD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28AA6B6-3335-3CB7-F14D-CE13059107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E9EA3B-ECA1-46EC-A83E-F862C0D22F22}" type="datetimeFigureOut">
              <a:rPr kumimoji="1" lang="ja-JP" altLang="en-US" smtClean="0"/>
              <a:t>2024/9/13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6404DA1-A1FB-ABAA-15F6-485A178FFE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E0F480A-F176-EA08-3ECF-DA079CC514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961A39-9A30-4DEF-AD9E-0942DA1E73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7688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字幕 2">
            <a:extLst>
              <a:ext uri="{FF2B5EF4-FFF2-40B4-BE49-F238E27FC236}">
                <a16:creationId xmlns:a16="http://schemas.microsoft.com/office/drawing/2014/main" id="{038E1254-8A3C-A65C-4962-1DAE6C79DF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06763" y="3691822"/>
            <a:ext cx="10178471" cy="1958108"/>
          </a:xfrm>
        </p:spPr>
        <p:txBody>
          <a:bodyPr>
            <a:noAutofit/>
          </a:bodyPr>
          <a:lstStyle/>
          <a:p>
            <a:pPr algn="l" eaLnBrk="1" hangingPunct="1">
              <a:lnSpc>
                <a:spcPct val="80000"/>
              </a:lnSpc>
              <a:spcBef>
                <a:spcPct val="20000"/>
              </a:spcBef>
            </a:pPr>
            <a:r>
              <a:rPr lang="ja-JP" altLang="en-US" b="1" dirty="0">
                <a:solidFill>
                  <a:schemeClr val="tx1"/>
                </a:solidFill>
                <a:latin typeface="Segoe UI Black" panose="020B0A02040204020203" pitchFamily="34" charset="0"/>
                <a:ea typeface="メイリオ" panose="020B0604030504040204" pitchFamily="50" charset="-128"/>
                <a:cs typeface="Segoe UI Black" panose="020B0A02040204020203" pitchFamily="34" charset="0"/>
              </a:rPr>
              <a:t>演題発表に関連し、開示すべき</a:t>
            </a:r>
            <a:r>
              <a:rPr lang="en-US" altLang="ja-JP" b="1" dirty="0">
                <a:solidFill>
                  <a:schemeClr val="tx1"/>
                </a:solidFill>
                <a:latin typeface="Segoe UI Black" panose="020B0A02040204020203" pitchFamily="34" charset="0"/>
                <a:ea typeface="メイリオ" panose="020B0604030504040204" pitchFamily="50" charset="-128"/>
                <a:cs typeface="Segoe UI Black" panose="020B0A02040204020203" pitchFamily="34" charset="0"/>
              </a:rPr>
              <a:t>COI </a:t>
            </a:r>
            <a:r>
              <a:rPr lang="ja-JP" altLang="en-US" b="1" dirty="0">
                <a:solidFill>
                  <a:schemeClr val="tx1"/>
                </a:solidFill>
                <a:latin typeface="Segoe UI Black" panose="020B0A02040204020203" pitchFamily="34" charset="0"/>
                <a:ea typeface="メイリオ" panose="020B0604030504040204" pitchFamily="50" charset="-128"/>
                <a:cs typeface="Segoe UI Black" panose="020B0A02040204020203" pitchFamily="34" charset="0"/>
              </a:rPr>
              <a:t>関係にある企業などとして、</a:t>
            </a:r>
            <a:endParaRPr lang="en-US" altLang="ja-JP" sz="2800" b="1" dirty="0">
              <a:solidFill>
                <a:schemeClr val="tx1"/>
              </a:solidFill>
              <a:latin typeface="Segoe UI Black" panose="020B0A02040204020203" pitchFamily="34" charset="0"/>
              <a:ea typeface="メイリオ" panose="020B0604030504040204" pitchFamily="50" charset="-128"/>
              <a:cs typeface="Segoe UI Black" panose="020B0A02040204020203" pitchFamily="34" charset="0"/>
            </a:endParaRPr>
          </a:p>
          <a:p>
            <a:pPr algn="l" eaLnBrk="1" hangingPunct="1">
              <a:lnSpc>
                <a:spcPct val="80000"/>
              </a:lnSpc>
              <a:spcBef>
                <a:spcPct val="20000"/>
              </a:spcBef>
            </a:pPr>
            <a:r>
              <a:rPr lang="ja-JP" altLang="en-US" sz="2000" b="1" dirty="0">
                <a:solidFill>
                  <a:schemeClr val="tx1"/>
                </a:solidFill>
                <a:latin typeface="Segoe UI Black" panose="020B0A02040204020203" pitchFamily="34" charset="0"/>
                <a:ea typeface="メイリオ" panose="020B0604030504040204" pitchFamily="50" charset="-128"/>
                <a:cs typeface="Segoe UI Black" panose="020B0A02040204020203" pitchFamily="34" charset="0"/>
              </a:rPr>
              <a:t>　　①顧問：　　　　　　　　　　　　なし　　　　　　　　　　　　　　</a:t>
            </a:r>
          </a:p>
          <a:p>
            <a:pPr algn="l" eaLnBrk="1" hangingPunct="1">
              <a:lnSpc>
                <a:spcPct val="80000"/>
              </a:lnSpc>
              <a:spcBef>
                <a:spcPct val="20000"/>
              </a:spcBef>
            </a:pPr>
            <a:r>
              <a:rPr lang="ja-JP" altLang="en-US" sz="2000" b="1" dirty="0">
                <a:solidFill>
                  <a:schemeClr val="tx1"/>
                </a:solidFill>
                <a:latin typeface="Segoe UI Black" panose="020B0A02040204020203" pitchFamily="34" charset="0"/>
                <a:ea typeface="メイリオ" panose="020B0604030504040204" pitchFamily="50" charset="-128"/>
                <a:cs typeface="Segoe UI Black" panose="020B0A02040204020203" pitchFamily="34" charset="0"/>
              </a:rPr>
              <a:t>　　②株保有・利益：　　　　　　　　なし　　　　　　　　</a:t>
            </a:r>
          </a:p>
          <a:p>
            <a:pPr algn="l" eaLnBrk="1" hangingPunct="1">
              <a:lnSpc>
                <a:spcPct val="80000"/>
              </a:lnSpc>
              <a:spcBef>
                <a:spcPct val="20000"/>
              </a:spcBef>
            </a:pPr>
            <a:r>
              <a:rPr lang="ja-JP" altLang="en-US" sz="2000" b="1" dirty="0">
                <a:solidFill>
                  <a:schemeClr val="tx1"/>
                </a:solidFill>
                <a:latin typeface="Segoe UI Black" panose="020B0A02040204020203" pitchFamily="34" charset="0"/>
                <a:ea typeface="メイリオ" panose="020B0604030504040204" pitchFamily="50" charset="-128"/>
                <a:cs typeface="Segoe UI Black" panose="020B0A02040204020203" pitchFamily="34" charset="0"/>
              </a:rPr>
              <a:t>　　③特許使用料：　　　　　　　　　なし　　　　　　　　</a:t>
            </a:r>
          </a:p>
          <a:p>
            <a:pPr algn="l" eaLnBrk="1" hangingPunct="1">
              <a:lnSpc>
                <a:spcPct val="80000"/>
              </a:lnSpc>
              <a:spcBef>
                <a:spcPct val="20000"/>
              </a:spcBef>
            </a:pPr>
            <a:r>
              <a:rPr lang="ja-JP" altLang="en-US" sz="2000" b="1" dirty="0">
                <a:solidFill>
                  <a:schemeClr val="tx1"/>
                </a:solidFill>
                <a:latin typeface="Segoe UI Black" panose="020B0A02040204020203" pitchFamily="34" charset="0"/>
                <a:ea typeface="メイリオ" panose="020B0604030504040204" pitchFamily="50" charset="-128"/>
                <a:cs typeface="Segoe UI Black" panose="020B0A02040204020203" pitchFamily="34" charset="0"/>
              </a:rPr>
              <a:t>　　④講演料：　　　　　　　　　　　なし　　　　　　　　　　</a:t>
            </a:r>
          </a:p>
          <a:p>
            <a:pPr algn="l" eaLnBrk="1" hangingPunct="1">
              <a:lnSpc>
                <a:spcPct val="80000"/>
              </a:lnSpc>
              <a:spcBef>
                <a:spcPct val="20000"/>
              </a:spcBef>
            </a:pPr>
            <a:r>
              <a:rPr lang="ja-JP" altLang="en-US" sz="2000" b="1" dirty="0">
                <a:solidFill>
                  <a:schemeClr val="tx1"/>
                </a:solidFill>
                <a:latin typeface="Segoe UI Black" panose="020B0A02040204020203" pitchFamily="34" charset="0"/>
                <a:ea typeface="メイリオ" panose="020B0604030504040204" pitchFamily="50" charset="-128"/>
                <a:cs typeface="Segoe UI Black" panose="020B0A02040204020203" pitchFamily="34" charset="0"/>
              </a:rPr>
              <a:t>　　⑤原稿料：　　　　　　　　　　　なし　　　　　　　　　  　</a:t>
            </a:r>
          </a:p>
          <a:p>
            <a:pPr algn="l" eaLnBrk="1" hangingPunct="1">
              <a:lnSpc>
                <a:spcPct val="80000"/>
              </a:lnSpc>
              <a:spcBef>
                <a:spcPct val="20000"/>
              </a:spcBef>
            </a:pPr>
            <a:r>
              <a:rPr lang="ja-JP" altLang="en-US" sz="2000" b="1" dirty="0">
                <a:solidFill>
                  <a:schemeClr val="tx1"/>
                </a:solidFill>
                <a:latin typeface="Segoe UI Black" panose="020B0A02040204020203" pitchFamily="34" charset="0"/>
                <a:ea typeface="メイリオ" panose="020B0604030504040204" pitchFamily="50" charset="-128"/>
                <a:cs typeface="Segoe UI Black" panose="020B0A02040204020203" pitchFamily="34" charset="0"/>
              </a:rPr>
              <a:t>　　⑥受託研究・共同研究費：　　　　〇〇製薬　　</a:t>
            </a:r>
          </a:p>
          <a:p>
            <a:pPr algn="l" eaLnBrk="1" hangingPunct="1">
              <a:lnSpc>
                <a:spcPct val="80000"/>
              </a:lnSpc>
              <a:spcBef>
                <a:spcPct val="20000"/>
              </a:spcBef>
            </a:pPr>
            <a:r>
              <a:rPr lang="ja-JP" altLang="en-US" sz="2000" b="1" dirty="0">
                <a:solidFill>
                  <a:schemeClr val="tx1"/>
                </a:solidFill>
                <a:latin typeface="Segoe UI Black" panose="020B0A02040204020203" pitchFamily="34" charset="0"/>
                <a:ea typeface="メイリオ" panose="020B0604030504040204" pitchFamily="50" charset="-128"/>
                <a:cs typeface="Segoe UI Black" panose="020B0A02040204020203" pitchFamily="34" charset="0"/>
              </a:rPr>
              <a:t>　　⑦奨学寄付金：　　　　　　　　　〇〇製薬　　　　</a:t>
            </a:r>
          </a:p>
          <a:p>
            <a:pPr algn="l" eaLnBrk="1" hangingPunct="1">
              <a:lnSpc>
                <a:spcPct val="80000"/>
              </a:lnSpc>
              <a:spcBef>
                <a:spcPct val="20000"/>
              </a:spcBef>
            </a:pPr>
            <a:r>
              <a:rPr lang="ja-JP" altLang="en-US" sz="2000" b="1" dirty="0">
                <a:solidFill>
                  <a:schemeClr val="tx1"/>
                </a:solidFill>
                <a:latin typeface="Segoe UI Black" panose="020B0A02040204020203" pitchFamily="34" charset="0"/>
                <a:ea typeface="メイリオ" panose="020B0604030504040204" pitchFamily="50" charset="-128"/>
                <a:cs typeface="Segoe UI Black" panose="020B0A02040204020203" pitchFamily="34" charset="0"/>
              </a:rPr>
              <a:t>　　⑧寄付講座所属：　　　　　　　　あり（〇〇製薬）</a:t>
            </a:r>
          </a:p>
          <a:p>
            <a:pPr algn="l" eaLnBrk="1" hangingPunct="1">
              <a:lnSpc>
                <a:spcPct val="80000"/>
              </a:lnSpc>
              <a:spcBef>
                <a:spcPct val="20000"/>
              </a:spcBef>
            </a:pPr>
            <a:r>
              <a:rPr lang="ja-JP" altLang="en-US" sz="2000" b="1" dirty="0">
                <a:solidFill>
                  <a:schemeClr val="tx1"/>
                </a:solidFill>
                <a:latin typeface="Segoe UI Black" panose="020B0A02040204020203" pitchFamily="34" charset="0"/>
                <a:ea typeface="メイリオ" panose="020B0604030504040204" pitchFamily="50" charset="-128"/>
                <a:cs typeface="Segoe UI Black" panose="020B0A02040204020203" pitchFamily="34" charset="0"/>
              </a:rPr>
              <a:t>　　⑨贈答品などの報酬</a:t>
            </a:r>
            <a:r>
              <a:rPr lang="ja-JP" altLang="en-US" sz="2000" b="1">
                <a:solidFill>
                  <a:schemeClr val="tx1"/>
                </a:solidFill>
                <a:latin typeface="Segoe UI Black" panose="020B0A02040204020203" pitchFamily="34" charset="0"/>
                <a:ea typeface="メイリオ" panose="020B0604030504040204" pitchFamily="50" charset="-128"/>
                <a:cs typeface="Segoe UI Black" panose="020B0A02040204020203" pitchFamily="34" charset="0"/>
              </a:rPr>
              <a:t>：　　　　　　なし　</a:t>
            </a:r>
            <a:endParaRPr lang="ja-JP" altLang="en-US" sz="2000" b="1" dirty="0">
              <a:solidFill>
                <a:schemeClr val="tx1"/>
              </a:solidFill>
              <a:latin typeface="Segoe UI Black" panose="020B0A02040204020203" pitchFamily="34" charset="0"/>
              <a:ea typeface="メイリオ" panose="020B0604030504040204" pitchFamily="50" charset="-128"/>
              <a:cs typeface="Segoe UI Black" panose="020B0A02040204020203" pitchFamily="34" charset="0"/>
            </a:endParaRPr>
          </a:p>
          <a:p>
            <a:endParaRPr kumimoji="1" lang="ja-JP" altLang="en-US" dirty="0"/>
          </a:p>
        </p:txBody>
      </p:sp>
      <p:sp>
        <p:nvSpPr>
          <p:cNvPr id="6" name="タイトル 5">
            <a:extLst>
              <a:ext uri="{FF2B5EF4-FFF2-40B4-BE49-F238E27FC236}">
                <a16:creationId xmlns:a16="http://schemas.microsoft.com/office/drawing/2014/main" id="{D60A0FC2-EF46-340B-6C94-C7E3F6DE34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06764" y="0"/>
            <a:ext cx="10178471" cy="701964"/>
          </a:xfrm>
        </p:spPr>
        <p:txBody>
          <a:bodyPr anchor="t" anchorCtr="0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b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〔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スライド例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〕</a:t>
            </a:r>
            <a:b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</a:b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学術講演会口頭発表時、申告すべき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COI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状態がある場合</a:t>
            </a:r>
            <a:b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</a:br>
            <a:endParaRPr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タイトル 5">
            <a:extLst>
              <a:ext uri="{FF2B5EF4-FFF2-40B4-BE49-F238E27FC236}">
                <a16:creationId xmlns:a16="http://schemas.microsoft.com/office/drawing/2014/main" id="{93C9391F-00BA-09EF-9408-7EAC5E9649BC}"/>
              </a:ext>
            </a:extLst>
          </p:cNvPr>
          <p:cNvSpPr txBox="1">
            <a:spLocks/>
          </p:cNvSpPr>
          <p:nvPr/>
        </p:nvSpPr>
        <p:spPr>
          <a:xfrm>
            <a:off x="1006763" y="786986"/>
            <a:ext cx="10178471" cy="281981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 anchor="t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b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4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関東甲信越臨床工学会及び</a:t>
            </a:r>
            <a:br>
              <a:rPr lang="en-US" altLang="ja-JP" sz="4000" b="1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4000" b="1">
                <a:latin typeface="Meiryo UI" panose="020B0604030504040204" pitchFamily="50" charset="-128"/>
                <a:ea typeface="Meiryo UI" panose="020B0604030504040204" pitchFamily="50" charset="-128"/>
              </a:rPr>
              <a:t>東京都臨床</a:t>
            </a:r>
            <a:r>
              <a:rPr lang="ja-JP" altLang="en-US" sz="4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工学会</a:t>
            </a:r>
            <a:br>
              <a:rPr lang="en-US" altLang="ja-JP" sz="4000" b="1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en-US" altLang="ja-JP" sz="4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COI</a:t>
            </a:r>
            <a:r>
              <a:rPr lang="ja-JP" altLang="en-US" sz="4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開示</a:t>
            </a:r>
            <a:b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b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zh-TW" altLang="en-US" sz="3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筆頭発表者名：〇〇〇〇</a:t>
            </a:r>
            <a:br>
              <a:rPr lang="en-US" altLang="ja-JP" sz="4400" b="1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endParaRPr lang="ja-JP" altLang="en-US" sz="5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0653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124</Words>
  <Application>Microsoft Macintosh PowerPoint</Application>
  <PresentationFormat>ワイド画面</PresentationFormat>
  <Paragraphs>12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游ゴシック</vt:lpstr>
      <vt:lpstr>游ゴシック Light</vt:lpstr>
      <vt:lpstr>Arial</vt:lpstr>
      <vt:lpstr>Segoe UI Black</vt:lpstr>
      <vt:lpstr>Office テーマ</vt:lpstr>
      <vt:lpstr> 〔スライド例〕 学術講演会口頭発表時、申告すべきCOI状態がある場合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〔スライド例〕 学術講演会口頭発表時、申告すべきCOI状態がある場合</dc:title>
  <dc:creator>rome</dc:creator>
  <cp:lastModifiedBy>吉野　裕介</cp:lastModifiedBy>
  <cp:revision>7</cp:revision>
  <dcterms:created xsi:type="dcterms:W3CDTF">2022-09-12T06:24:12Z</dcterms:created>
  <dcterms:modified xsi:type="dcterms:W3CDTF">2024-09-13T09:37:04Z</dcterms:modified>
</cp:coreProperties>
</file>