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/>
    <p:restoredTop sz="94723"/>
  </p:normalViewPr>
  <p:slideViewPr>
    <p:cSldViewPr>
      <p:cViewPr varScale="1">
        <p:scale>
          <a:sx n="128" d="100"/>
          <a:sy n="128" d="100"/>
        </p:scale>
        <p:origin x="992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5D15D8-5E73-4AF4-AA8B-C5FBDF735DA6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BBC21-AEA4-426F-9884-D518935DD2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143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9862EC3-1947-4236-AC57-7C1DD0487B6D}" type="slidenum">
              <a:rPr lang="en-US" altLang="ja-JP"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>
              <a:latin typeface="Times New Roman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068082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8727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609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47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0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64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5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76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705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86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4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963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6A6C4-8936-44B1-A9C1-6DB8A3DA66A5}" type="datetimeFigureOut">
              <a:rPr kumimoji="1" lang="ja-JP" altLang="en-US" smtClean="0"/>
              <a:t>2025/7/16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06BAB-7DBD-4AB4-BBF4-8ED7023FF53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579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764704"/>
            <a:ext cx="8237538" cy="2457450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r>
              <a:rPr lang="ja-JP" altLang="en-US" sz="3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第</a:t>
            </a:r>
            <a:r>
              <a:rPr lang="en-US" altLang="ja-JP" sz="3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23</a:t>
            </a:r>
            <a:r>
              <a:rPr lang="ja-JP" altLang="en-US" sz="32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回</a:t>
            </a:r>
            <a:r>
              <a:rPr lang="ja-JP" altLang="en-US" sz="3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日本組織移植学会総会・学術集会</a:t>
            </a:r>
            <a:br>
              <a:rPr lang="en-US" altLang="ja-JP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en-US" altLang="ja-JP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lang="ja-JP" altLang="en-US" sz="4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開示</a:t>
            </a:r>
            <a:r>
              <a:rPr lang="ja-JP" altLang="en-US" sz="16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br>
              <a:rPr lang="en-US" altLang="ja-JP" sz="2400" b="1" i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</a:br>
            <a:r>
              <a:rPr lang="ja-JP" altLang="en-US" sz="28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筆頭発表者名：　○○　○○</a:t>
            </a:r>
            <a:endParaRPr lang="en-US" altLang="ja-JP" sz="24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250824" y="3438052"/>
            <a:ext cx="8697347" cy="474619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演題発表に関連し、開示すべき</a:t>
            </a:r>
            <a:r>
              <a:rPr lang="en-US" altLang="ja-JP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は以下の通りです。</a:t>
            </a:r>
            <a:endParaRPr lang="en-US" altLang="ja-JP" sz="2800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03D5E41-523D-4074-AEC0-99DD02EC4F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2360" y="260374"/>
            <a:ext cx="1136508" cy="384127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67E03E5-42EE-4DB8-8AE5-87983A0BBD9A}"/>
              </a:ext>
            </a:extLst>
          </p:cNvPr>
          <p:cNvSpPr txBox="1"/>
          <p:nvPr/>
        </p:nvSpPr>
        <p:spPr>
          <a:xfrm>
            <a:off x="122238" y="35332"/>
            <a:ext cx="6754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様式</a:t>
            </a:r>
            <a:r>
              <a:rPr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 </a:t>
            </a:r>
            <a:r>
              <a:rPr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口頭発表時、申告すべき</a:t>
            </a:r>
            <a:r>
              <a:rPr kumimoji="1" lang="en-US" altLang="ja-JP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kumimoji="1" lang="ja-JP" altLang="en-US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状態がある場合</a:t>
            </a:r>
          </a:p>
        </p:txBody>
      </p:sp>
      <p:sp>
        <p:nvSpPr>
          <p:cNvPr id="7" name="正方形/長方形 4">
            <a:extLst>
              <a:ext uri="{FF2B5EF4-FFF2-40B4-BE49-F238E27FC236}">
                <a16:creationId xmlns:a16="http://schemas.microsoft.com/office/drawing/2014/main" id="{ED37D497-B95D-4708-80B6-AAEF0CE981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3912670"/>
            <a:ext cx="8497639" cy="2756689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① 役員･顧問職：   Ａ製薬、Ｂ製薬</a:t>
            </a:r>
            <a:endParaRPr kumimoji="0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② 研究費：            Ｃ製薬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③ 講演料：            Ｄ医療機器メーカー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④ 原稿料：            Ｆ出版社</a:t>
            </a:r>
            <a:endParaRPr kumimoji="0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kumimoji="0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kumimoji="0"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endParaRPr kumimoji="0" lang="ja-JP" altLang="en-US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ja-JP" sz="16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16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役員･顧問職･株･特許使用料･講演料･原稿料･研究費･奨学寄附金・その他報酬の中から</a:t>
            </a:r>
            <a:endParaRPr kumimoji="0" lang="en-US" altLang="ja-JP" sz="16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ja-JP" altLang="en-US" sz="16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 該当する項目のみ記載してください。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645533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Macintosh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游ゴシック</vt:lpstr>
      <vt:lpstr>Arial</vt:lpstr>
      <vt:lpstr>Calibri</vt:lpstr>
      <vt:lpstr>Times New Roman</vt:lpstr>
      <vt:lpstr>Office ​​テーマ</vt:lpstr>
      <vt:lpstr>第23回日本組織移植学会総会・学術集会 COI開示　  筆頭発表者名：　○○　○○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2024-07-02T00:41:11Z</dcterms:created>
  <dcterms:modified xsi:type="dcterms:W3CDTF">2025-07-16T09:42:30Z</dcterms:modified>
</cp:coreProperties>
</file>