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2023/4/10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19289" y="549276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35560" y="925514"/>
            <a:ext cx="777679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>
                <a:latin typeface="+mn-ea"/>
              </a:rPr>
              <a:t>第</a:t>
            </a:r>
            <a:r>
              <a:rPr lang="en-US" altLang="ja-JP" sz="3400" dirty="0">
                <a:latin typeface="+mn-ea"/>
              </a:rPr>
              <a:t>15</a:t>
            </a:r>
            <a:r>
              <a:rPr lang="ja-JP" altLang="en-US" sz="3400" dirty="0">
                <a:latin typeface="+mn-ea"/>
              </a:rPr>
              <a:t>回日本創傷外科学会総会・学術集会</a:t>
            </a:r>
            <a:br>
              <a:rPr lang="en-US" altLang="ja-JP" sz="4400" dirty="0">
                <a:latin typeface="+mn-ea"/>
              </a:rPr>
            </a:br>
            <a:r>
              <a:rPr lang="ja-JP" altLang="en-US" sz="3400" dirty="0">
                <a:latin typeface="+mn-ea"/>
              </a:rPr>
              <a:t>利益相反 開示</a:t>
            </a:r>
            <a:br>
              <a:rPr lang="en-US" altLang="ja-JP" sz="44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+mn-ea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2351089" y="4868864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演題発表に関連し、開示すべき利益相反関係にある</a:t>
            </a:r>
            <a:b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9696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山本尚紀</dc:creator>
  <cp:lastModifiedBy>山本 尚紀</cp:lastModifiedBy>
  <cp:revision>11</cp:revision>
  <dcterms:created xsi:type="dcterms:W3CDTF">2012-08-17T07:21:12Z</dcterms:created>
  <dcterms:modified xsi:type="dcterms:W3CDTF">2023-04-10T06:28:17Z</dcterms:modified>
</cp:coreProperties>
</file>