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88DA-34A3-4A0F-B99E-847CEA6A9EA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50CAB-1AAB-41C5-8FEC-3FFB0576AD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A94A-326F-4C80-9F36-85D9CA091B5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2D44-6D80-4575-8B63-764DD2B1DC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0441-A7A1-4FAB-B0D2-1079CC0A729B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80ED-3546-4A13-91F8-D703CE321C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F935-2174-4363-B8A7-25CE29A079F0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BB89-E15E-4270-8EB4-690DCE6939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C1F5C-5CB9-46E3-B06A-3CA169237F3F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5D0F-95BE-4A17-9988-995F772FE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1A0A-33BF-47AE-A45B-6098A90D0B26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97A4-5278-497A-9CAC-3929955CE5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0F56-401E-4D52-BD81-BED4347901D8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68BB-46FA-4EE5-AA51-A5BF5E4CF9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540F-2DB9-4E02-9368-62FAD5E6F727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AE19-FB7D-49EA-A93B-9D34BFF25F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4AB3-D9AE-47E3-A32C-EDC811C015B3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4737-8583-46C9-9C60-89B36E9E74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10DF-C9F6-4AD2-9107-C7B74A4A9C0F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984E-7AFD-4962-8338-F0B5CACC7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897E4-FBC6-402A-A437-A7E894CA7F2A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7A55-E786-4327-9281-A03F0378CF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DC"/>
            </a:gs>
            <a:gs pos="12000">
              <a:srgbClr val="0000DC"/>
            </a:gs>
            <a:gs pos="100000">
              <a:srgbClr val="000066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BC706B-FCB6-4B00-AE68-409E58D1D1E2}" type="datetimeFigureOut">
              <a:rPr lang="ja-JP" altLang="en-US"/>
              <a:pPr>
                <a:defRPr/>
              </a:pPr>
              <a:t>2023/4/10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37B178-B4CD-41A2-B4CE-F4AD21CEC23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9289" y="549276"/>
            <a:ext cx="8351837" cy="58324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35560" y="925514"/>
            <a:ext cx="7776790" cy="2935535"/>
          </a:xfrm>
          <a:prstGeom prst="rect">
            <a:avLst/>
          </a:prstGeom>
          <a:solidFill>
            <a:srgbClr val="000066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400" dirty="0">
                <a:latin typeface="+mn-ea"/>
              </a:rPr>
              <a:t>第</a:t>
            </a:r>
            <a:r>
              <a:rPr lang="en-US" altLang="ja-JP" sz="3400" dirty="0">
                <a:latin typeface="+mn-ea"/>
              </a:rPr>
              <a:t>15</a:t>
            </a:r>
            <a:r>
              <a:rPr lang="ja-JP" altLang="en-US" sz="3400" dirty="0">
                <a:latin typeface="+mn-ea"/>
              </a:rPr>
              <a:t>回日本創傷外科学会総会・学術集会</a:t>
            </a:r>
            <a:br>
              <a:rPr lang="en-US" altLang="ja-JP" sz="4400" dirty="0">
                <a:latin typeface="+mn-ea"/>
              </a:rPr>
            </a:br>
            <a:r>
              <a:rPr lang="ja-JP" altLang="en-US" sz="3400" dirty="0">
                <a:latin typeface="+mn-ea"/>
              </a:rPr>
              <a:t>利益相反 開示</a:t>
            </a:r>
            <a:br>
              <a:rPr lang="en-US" altLang="ja-JP" sz="4400" dirty="0">
                <a:latin typeface="+mn-ea"/>
              </a:rPr>
            </a:br>
            <a:endParaRPr lang="en-US" altLang="ja-JP" sz="1400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i="1" dirty="0">
                <a:solidFill>
                  <a:srgbClr val="FFFF00"/>
                </a:solidFill>
                <a:latin typeface="+mn-ea"/>
              </a:rPr>
              <a:t>所属・氏名</a:t>
            </a:r>
          </a:p>
        </p:txBody>
      </p:sp>
      <p:sp>
        <p:nvSpPr>
          <p:cNvPr id="2052" name="テキスト ボックス 4"/>
          <p:cNvSpPr txBox="1">
            <a:spLocks noChangeArrowheads="1"/>
          </p:cNvSpPr>
          <p:nvPr/>
        </p:nvSpPr>
        <p:spPr bwMode="auto">
          <a:xfrm>
            <a:off x="2351089" y="4868864"/>
            <a:ext cx="77057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600" dirty="0">
                <a:solidFill>
                  <a:schemeClr val="bg1"/>
                </a:solidFill>
                <a:latin typeface="+mn-ea"/>
                <a:ea typeface="+mn-ea"/>
              </a:rPr>
              <a:t>演題発表に関連し、開示すべき利益相反関係にある</a:t>
            </a:r>
            <a:br>
              <a:rPr lang="en-US" altLang="ja-JP" sz="26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600" dirty="0">
                <a:solidFill>
                  <a:schemeClr val="bg1"/>
                </a:solidFill>
                <a:latin typeface="+mn-ea"/>
                <a:ea typeface="+mn-ea"/>
              </a:rPr>
              <a:t>企業などはありません。</a:t>
            </a:r>
          </a:p>
        </p:txBody>
      </p:sp>
      <p:sp>
        <p:nvSpPr>
          <p:cNvPr id="2053" name="テキスト ボックス 6"/>
          <p:cNvSpPr txBox="1">
            <a:spLocks noChangeArrowheads="1"/>
          </p:cNvSpPr>
          <p:nvPr/>
        </p:nvSpPr>
        <p:spPr bwMode="auto">
          <a:xfrm>
            <a:off x="9696450" y="73025"/>
            <a:ext cx="839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様式</a:t>
            </a:r>
            <a:r>
              <a:rPr lang="en-US" altLang="ja-JP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1</a:t>
            </a:r>
            <a:endParaRPr lang="ja-JP" altLang="en-US" sz="200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39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山本尚紀</dc:creator>
  <cp:lastModifiedBy>山本 尚紀</cp:lastModifiedBy>
  <cp:revision>11</cp:revision>
  <dcterms:created xsi:type="dcterms:W3CDTF">2012-08-17T07:21:12Z</dcterms:created>
  <dcterms:modified xsi:type="dcterms:W3CDTF">2023-04-10T06:28:17Z</dcterms:modified>
</cp:coreProperties>
</file>