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C5465B-9F74-44D3-9BE4-79731C1E17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1F89DDF-DC61-48F0-85E0-FC261C1F5A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0132F9-F1B3-4ADC-8E79-D4C5F7AC8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50A7B-5707-4032-8E93-283CD1A46D83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4F2043-241F-495F-9A83-88C98B4B6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D8EBBF-A4C0-499E-97E6-B4FCDEB80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BF23-A6B7-4DEF-84CF-0E64869985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332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C620DA-DB28-4F5A-B27F-E2888DF29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E7E063-355F-4898-9205-4606F855FF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9A82F7-B4E0-4ADE-BF37-F3B799179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50A7B-5707-4032-8E93-283CD1A46D83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32B329-55D5-4A13-BFBA-33B060249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D3E133B-D7ED-4DD5-A678-2367ABDC6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BF23-A6B7-4DEF-84CF-0E64869985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629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6FCC66C-10DC-47BD-A537-A906CEB5FF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AD92FBC-941D-4A9D-9BF2-A5C7E18B03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6BF2D4-92A5-4242-81DF-D47E1B834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50A7B-5707-4032-8E93-283CD1A46D83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C841F8-032D-46BC-A14C-72D551DD1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00A84C-0C25-4A85-8086-A60688604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BF23-A6B7-4DEF-84CF-0E64869985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8743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E6CFD8-4178-491D-B548-C8833A013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BCFC461-772A-480D-8852-836198A82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7739A0-BFCE-423F-B5F1-2D0A6091D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50A7B-5707-4032-8E93-283CD1A46D83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85E3D5-E6F4-4731-9B37-89DBC6319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1EFA02-035A-4E8C-855B-BBF69D9C9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BF23-A6B7-4DEF-84CF-0E64869985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0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0A48B-80EA-48D7-A215-81867DE3A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C16760-E5A3-46B0-8409-970CCE61E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2AEC4F-53B0-4107-8D3C-5BC09836B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50A7B-5707-4032-8E93-283CD1A46D83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FAB89F-4102-490D-B499-79B5B4576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56C7A3-E374-4571-BF98-C3DFD0E91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BF23-A6B7-4DEF-84CF-0E64869985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52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1884E4-C56E-423F-94F1-03EF56850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CC6629-65C1-4885-9E25-AE3CF2B52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997DDCE-4497-4A15-A49C-2A22821B7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67C17D0-2775-46BF-8EC2-EE156DBF9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50A7B-5707-4032-8E93-283CD1A46D83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0A2C48-4EDF-4974-8684-A3382DC7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DBEF18F-B5CF-44F6-97F1-038465B3B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BF23-A6B7-4DEF-84CF-0E64869985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344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1BCD5F-9CFA-43FB-83AC-57F338CEA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01FC5F-E0D3-4841-9B3E-0F262171E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0F338E-53E5-47A1-96CF-9D8F5C473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EA81775-3C00-40E7-ABDD-2E041E1635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4AFB590-8D8C-47D8-9764-EA1C8D8436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0361291-63B7-4E9A-938F-14EA54D96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50A7B-5707-4032-8E93-283CD1A46D83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A7A09F8-B1AF-4EA7-A582-122A04B90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9F7938F-F87B-4E6D-9DBD-FD1561AA6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BF23-A6B7-4DEF-84CF-0E64869985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2663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FD9489-E207-494D-AE16-B0D1109FF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45AA291-D56A-4DD2-AAE5-96843135E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50A7B-5707-4032-8E93-283CD1A46D83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72525FF-6755-4001-B7F4-D459205AB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E06AC2F-E7EB-4401-A38D-79C31561D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BF23-A6B7-4DEF-84CF-0E64869985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960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2EE4857-F3CA-4BC3-B75B-0FDDB5307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50A7B-5707-4032-8E93-283CD1A46D83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5B4BFCC-B278-4C26-9189-578DD42BA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FE20F73-4EC9-4CDE-B66F-B199823A4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BF23-A6B7-4DEF-84CF-0E64869985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568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001EE4-185D-4662-A22D-05C70B037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354B85-54E0-46C6-ABA5-934E4A369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38F6888-F394-4798-82D7-FDD7492459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A3F86A0-9F0C-4203-B251-5D7D0898B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50A7B-5707-4032-8E93-283CD1A46D83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54B4EA1-4DCE-4E09-8D8C-284C165E4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429198E-59E6-40C9-B805-90370E53D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BF23-A6B7-4DEF-84CF-0E64869985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2603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0A759A-971C-498D-8A59-B162F7531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A69D9A2-FE06-4788-87A4-23470FD0F5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D0A8A62-3F92-490B-92E2-72CFF27F5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FD95DB-FD3C-46BE-9C88-CB6CF9A9C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50A7B-5707-4032-8E93-283CD1A46D83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3B848A-5EA9-453B-B4AF-848BD7347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E0E614C-FCE4-4EF0-B34A-31D7EEA8D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BF23-A6B7-4DEF-84CF-0E64869985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841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F68DE1D-52B2-4FE5-AD05-67008E0D7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552D863-745F-4324-9B73-E197894A64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C764D7-35CE-4DF7-BC98-03E309EF44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50A7B-5707-4032-8E93-283CD1A46D83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4773BC-FBCC-49DC-892A-C9735AEB84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008CAE-5C0D-4EAD-A30F-8B150BFBB2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CBF23-A6B7-4DEF-84CF-0E64869985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3348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テキスト ボックス 8"/>
          <p:cNvSpPr txBox="1">
            <a:spLocks noChangeArrowheads="1"/>
          </p:cNvSpPr>
          <p:nvPr/>
        </p:nvSpPr>
        <p:spPr bwMode="auto">
          <a:xfrm>
            <a:off x="552450" y="2517775"/>
            <a:ext cx="1108710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sz="2800" b="1" dirty="0">
                <a:latin typeface="HG丸ｺﾞｼｯｸM-PRO" pitchFamily="50" charset="-128"/>
                <a:ea typeface="HG丸ｺﾞｼｯｸM-PRO" pitchFamily="50" charset="-128"/>
              </a:rPr>
              <a:t>演題発表に関連し，発表者全員，過去</a:t>
            </a:r>
            <a:r>
              <a:rPr lang="en-US" altLang="ja-JP" sz="2800" b="1" dirty="0">
                <a:latin typeface="HG丸ｺﾞｼｯｸM-PRO" pitchFamily="50" charset="-128"/>
                <a:ea typeface="HG丸ｺﾞｼｯｸM-PRO" pitchFamily="50" charset="-128"/>
              </a:rPr>
              <a:t>3</a:t>
            </a:r>
            <a:r>
              <a:rPr lang="ja-JP" altLang="en-US" sz="2800" b="1" dirty="0">
                <a:latin typeface="HG丸ｺﾞｼｯｸM-PRO" pitchFamily="50" charset="-128"/>
                <a:ea typeface="HG丸ｺﾞｼｯｸM-PRO" pitchFamily="50" charset="-128"/>
              </a:rPr>
              <a:t>年間を一括して開示すべき</a:t>
            </a:r>
            <a:endParaRPr lang="en-US" altLang="ja-JP" sz="28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2800" b="1" dirty="0">
                <a:latin typeface="HG丸ｺﾞｼｯｸM-PRO" pitchFamily="50" charset="-128"/>
                <a:ea typeface="HG丸ｺﾞｼｯｸM-PRO" pitchFamily="50" charset="-128"/>
              </a:rPr>
              <a:t>COI</a:t>
            </a:r>
            <a:r>
              <a:rPr lang="ja-JP" altLang="en-US" sz="2800" b="1" dirty="0">
                <a:latin typeface="HG丸ｺﾞｼｯｸM-PRO" pitchFamily="50" charset="-128"/>
                <a:ea typeface="HG丸ｺﾞｼｯｸM-PRO" pitchFamily="50" charset="-128"/>
              </a:rPr>
              <a:t>関係にある企業等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986571"/>
              </p:ext>
            </p:extLst>
          </p:nvPr>
        </p:nvGraphicFramePr>
        <p:xfrm>
          <a:off x="1522413" y="3657600"/>
          <a:ext cx="6737350" cy="2073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3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39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28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④講演料</a:t>
                      </a:r>
                    </a:p>
                  </a:txBody>
                  <a:tcPr marL="91449" marR="91449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28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○</a:t>
                      </a:r>
                      <a:r>
                        <a:rPr kumimoji="1" lang="ja-JP" altLang="en-US" sz="28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Ｘ製薬</a:t>
                      </a:r>
                    </a:p>
                  </a:txBody>
                  <a:tcPr marL="91449" marR="91449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⑥奨学寄付金</a:t>
                      </a:r>
                      <a:endParaRPr kumimoji="1" lang="ja-JP" altLang="en-US" sz="28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1449" marR="91449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ＸＸ製薬</a:t>
                      </a:r>
                      <a:endParaRPr kumimoji="1" lang="ja-JP" altLang="en-US" sz="28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1449" marR="91449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⑦寄付講座所属</a:t>
                      </a:r>
                      <a:endParaRPr kumimoji="1" lang="ja-JP" altLang="en-US" sz="28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1449" marR="91449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○△製薬</a:t>
                      </a:r>
                    </a:p>
                  </a:txBody>
                  <a:tcPr marL="91449" marR="91449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⑧贈答品</a:t>
                      </a:r>
                    </a:p>
                  </a:txBody>
                  <a:tcPr marL="91449" marR="91449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○●製薬</a:t>
                      </a:r>
                    </a:p>
                  </a:txBody>
                  <a:tcPr marL="91449" marR="91449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323" name="正方形/長方形 4"/>
          <p:cNvSpPr>
            <a:spLocks noChangeArrowheads="1"/>
          </p:cNvSpPr>
          <p:nvPr/>
        </p:nvSpPr>
        <p:spPr bwMode="auto">
          <a:xfrm>
            <a:off x="397473" y="500064"/>
            <a:ext cx="11794527" cy="193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ja-JP" altLang="en-US" sz="2800" b="1" dirty="0">
                <a:latin typeface="HG丸ｺﾞｼｯｸM-PRO" pitchFamily="50" charset="-128"/>
                <a:ea typeface="HG丸ｺﾞｼｯｸM-PRO" pitchFamily="50" charset="-128"/>
              </a:rPr>
              <a:t>演題名</a:t>
            </a:r>
            <a:endParaRPr lang="en-US" altLang="ja-JP" sz="28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2800" b="1" dirty="0">
                <a:latin typeface="HG丸ｺﾞｼｯｸM-PRO" pitchFamily="50" charset="-128"/>
                <a:ea typeface="HG丸ｺﾞｼｯｸM-PRO" pitchFamily="50" charset="-128"/>
              </a:rPr>
              <a:t>　所属</a:t>
            </a:r>
            <a:endParaRPr lang="en-US" altLang="ja-JP" sz="28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2800" b="1" dirty="0">
                <a:latin typeface="HG丸ｺﾞｼｯｸM-PRO" pitchFamily="50" charset="-128"/>
                <a:ea typeface="HG丸ｺﾞｼｯｸM-PRO" pitchFamily="50" charset="-128"/>
              </a:rPr>
              <a:t>　氏名</a:t>
            </a:r>
            <a:endParaRPr lang="en-US" altLang="ja-JP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3324" name="テキスト ボックス 5"/>
          <p:cNvSpPr txBox="1">
            <a:spLocks noChangeArrowheads="1"/>
          </p:cNvSpPr>
          <p:nvPr/>
        </p:nvSpPr>
        <p:spPr bwMode="auto">
          <a:xfrm>
            <a:off x="16703" y="38100"/>
            <a:ext cx="745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sz="2000" dirty="0"/>
              <a:t>スライド例：口頭／ポスター発表　</a:t>
            </a:r>
            <a:r>
              <a:rPr lang="en-US" altLang="ja-JP" sz="2000" b="1" dirty="0">
                <a:solidFill>
                  <a:srgbClr val="FF0000"/>
                </a:solidFill>
              </a:rPr>
              <a:t>COI</a:t>
            </a:r>
            <a:r>
              <a:rPr lang="ja-JP" altLang="en-US" sz="2000" b="1" dirty="0">
                <a:solidFill>
                  <a:srgbClr val="FF0000"/>
                </a:solidFill>
              </a:rPr>
              <a:t>状態あり</a:t>
            </a:r>
            <a:endParaRPr lang="ja-JP" altLang="en-US" sz="1800" dirty="0">
              <a:solidFill>
                <a:srgbClr val="FF0000"/>
              </a:solidFill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88141" y="404813"/>
            <a:ext cx="5040312" cy="0"/>
          </a:xfrm>
          <a:prstGeom prst="line">
            <a:avLst/>
          </a:prstGeom>
          <a:ln w="25400" cmpd="dbl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6" name="正方形/長方形 3"/>
          <p:cNvSpPr>
            <a:spLocks noChangeArrowheads="1"/>
          </p:cNvSpPr>
          <p:nvPr/>
        </p:nvSpPr>
        <p:spPr bwMode="auto">
          <a:xfrm>
            <a:off x="8299451" y="6323014"/>
            <a:ext cx="3787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sz="1800"/>
              <a:t>開示すべき内容がある項目のみ提示</a:t>
            </a:r>
          </a:p>
        </p:txBody>
      </p:sp>
      <p:cxnSp>
        <p:nvCxnSpPr>
          <p:cNvPr id="10" name="直線コネクタ 9"/>
          <p:cNvCxnSpPr/>
          <p:nvPr/>
        </p:nvCxnSpPr>
        <p:spPr>
          <a:xfrm>
            <a:off x="8199439" y="6692900"/>
            <a:ext cx="3887787" cy="0"/>
          </a:xfrm>
          <a:prstGeom prst="line">
            <a:avLst/>
          </a:prstGeom>
          <a:ln w="25400" cmpd="dbl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70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Yukari Tanaka (田中 有加里) / ［東］Ｍ３</dc:creator>
  <cp:lastModifiedBy>Haruna Koizumi (小泉 遥奈) / ［Ｍ］Ｍ制</cp:lastModifiedBy>
  <cp:revision>5</cp:revision>
  <dcterms:created xsi:type="dcterms:W3CDTF">2023-04-21T01:08:59Z</dcterms:created>
  <dcterms:modified xsi:type="dcterms:W3CDTF">2025-11-17T04:30:23Z</dcterms:modified>
</cp:coreProperties>
</file>