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9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A741D5-6A32-47C2-9460-211BDCB7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6B2FA87-3D52-43D5-927F-CFD826608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18C2A1-FF2B-465C-8D61-500D2A76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9EF24A-F078-4C3D-9AF1-52DE4577B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9A08E4-B15B-4326-9AC4-92CD7A27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84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689927-9434-4231-9E9E-026E89DC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DE30A10-A7B7-40DE-BBE7-7A012C413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602859-756A-494F-8D87-6EC8359D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DB8C10-7316-46DB-9ADD-BE8A15C54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4A1CEE-BAF7-484D-95A4-8120E125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99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A7034AD-6D8D-4DD0-BD51-72AA0E3D6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C50E03-071B-46C2-B669-B95202DBD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136DBB-E5BF-479F-A75A-EE431DB3E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405FE1-7F1C-4FAE-A2BC-75AE55E07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4BC758-113A-4D4C-904A-532A1E5B0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97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7EE00-C56C-4DE1-8961-5D826516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838880-1EDA-41D1-AD43-DDC322D3C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BC4210-422F-4A24-8FFE-C6E2E14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3CB752-F000-4B57-BF64-7065582C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369C41-011C-4EAB-A909-188218212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87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CFC28A-77D5-4477-991D-86E3FF487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AC18FB-7C85-46BC-AB11-EEA564E07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B3FDC-D47C-4BAE-B53E-57232D17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F17B02-0849-4131-A7BC-93348E13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AE9F8D-442C-46CE-8917-A40DEDE10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04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61F69-12ED-4A4A-A115-AA339C18B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C4A0CF-7FF8-48E5-B2F9-FFE202F4B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E3F60D-FE57-4EF3-9E32-7E112EF7D0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FAF7DE-40BE-4FFF-8BB9-749B7B273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0E9587-83D5-4728-AD09-D73D4078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20916F-79C4-4423-9BA0-EC1AB405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48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517C9A-B096-4A32-A62D-C8A08A2E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D139C3-5B63-4553-8601-23B6AC004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86C5A80-1002-4BF6-941F-57682F3B0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17B5994-521C-4D28-BEA1-44B49E407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2111B8-CF03-47DE-AE38-5C14B2F82A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991B3D-BCB7-47FD-8DE7-452E4A09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EBE600-0488-4020-A36A-8CA2A511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220EEC-FC3A-44E2-83CF-F86D580E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94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52CA91-0609-4932-9DD7-1D6B34D1C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AE9345-CC43-4446-97E3-5013F05C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1369DF-7958-4310-84F6-0B1CD4AA6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20BCB13-6409-4F0D-95D6-A49E81B7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25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9DBC4A1-9B22-4DA4-8749-2A26BB771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BBA2C1-8078-45AA-8229-86A6D4A9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D5F9C5-8FF3-4DCB-A091-4E033C04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76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2702D-4085-4958-9D3E-BF02E9505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C6F74B-4958-4ED9-8CBD-1BCB1AE80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652A5A-397A-4C5A-B695-A90BE15D4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0541EB-770B-4867-A9F2-FA02CCAB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5CFA93-ECDB-49AB-94DB-87FF34A47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34A97B-1843-4E87-A0C8-ADB95AC2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81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3FE2B-7053-41CF-8D1A-E9C7C28A5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3B970C-C52E-479E-B83C-562AECF92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167E7A-2519-4EF6-8A07-0BE7697C5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64B2F3-2A35-4FE1-ACA6-AE79B1FD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ADF045-7A64-411D-931A-582AFBCA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6ABC2A-5881-4E55-8B3B-C45CB84A5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86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27D7A2C-21BC-46EB-97AA-912B0767E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70DF5B-4D51-4A31-B660-33098DEE6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67347-9894-40B3-A3B6-AED1DA8F9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007ED-7FB5-450A-9B2E-9DF75A04971F}" type="datetimeFigureOut">
              <a:rPr kumimoji="1" lang="ja-JP" altLang="en-US" smtClean="0"/>
              <a:t>2024/10/29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EF5416-A695-45CF-94E3-567D7B288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176403-505D-4C35-A8CC-9D014D4CC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ED8CE-2330-4CA2-A0F5-2B9A657B92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1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テキスト ボックス 8"/>
          <p:cNvSpPr txBox="1">
            <a:spLocks noChangeArrowheads="1"/>
          </p:cNvSpPr>
          <p:nvPr/>
        </p:nvSpPr>
        <p:spPr bwMode="auto">
          <a:xfrm>
            <a:off x="705163" y="4067995"/>
            <a:ext cx="799306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ja-JP" altLang="en-US" sz="3600" b="1" dirty="0">
                <a:latin typeface="HG丸ｺﾞｼｯｸM-PRO" pitchFamily="50" charset="-128"/>
                <a:ea typeface="HG丸ｺﾞｼｯｸM-PRO" pitchFamily="50" charset="-128"/>
              </a:rPr>
              <a:t>演題発表に関連して開示すべき</a:t>
            </a:r>
          </a:p>
          <a:p>
            <a:pPr>
              <a:spcBef>
                <a:spcPct val="20000"/>
              </a:spcBef>
              <a:buFont typeface="Arial" pitchFamily="34" charset="0"/>
              <a:buNone/>
            </a:pPr>
            <a:r>
              <a:rPr lang="en-US" altLang="ja-JP" sz="3600" b="1" dirty="0">
                <a:latin typeface="HG丸ｺﾞｼｯｸM-PRO" pitchFamily="50" charset="-128"/>
                <a:ea typeface="HG丸ｺﾞｼｯｸM-PRO" pitchFamily="50" charset="-128"/>
              </a:rPr>
              <a:t>COI</a:t>
            </a:r>
            <a:r>
              <a:rPr lang="ja-JP" altLang="en-US" sz="3600" b="1" dirty="0">
                <a:latin typeface="HG丸ｺﾞｼｯｸM-PRO" pitchFamily="50" charset="-128"/>
                <a:ea typeface="HG丸ｺﾞｼｯｸM-PRO" pitchFamily="50" charset="-128"/>
              </a:rPr>
              <a:t>関係にある企業等はありません</a:t>
            </a:r>
          </a:p>
        </p:txBody>
      </p:sp>
      <p:sp>
        <p:nvSpPr>
          <p:cNvPr id="13314" name="正方形/長方形 1"/>
          <p:cNvSpPr>
            <a:spLocks noChangeArrowheads="1"/>
          </p:cNvSpPr>
          <p:nvPr/>
        </p:nvSpPr>
        <p:spPr bwMode="auto">
          <a:xfrm>
            <a:off x="705163" y="765175"/>
            <a:ext cx="11486837" cy="245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 sz="3600" b="1" dirty="0">
                <a:latin typeface="HG丸ｺﾞｼｯｸM-PRO" pitchFamily="50" charset="-128"/>
                <a:ea typeface="HG丸ｺﾞｼｯｸM-PRO" pitchFamily="50" charset="-128"/>
              </a:rPr>
              <a:t>演題名</a:t>
            </a:r>
            <a:endParaRPr lang="en-US" altLang="ja-JP" sz="36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3600" b="1" dirty="0">
                <a:latin typeface="HG丸ｺﾞｼｯｸM-PRO" pitchFamily="50" charset="-128"/>
                <a:ea typeface="HG丸ｺﾞｼｯｸM-PRO" pitchFamily="50" charset="-128"/>
              </a:rPr>
              <a:t>　所属</a:t>
            </a:r>
            <a:endParaRPr lang="en-US" altLang="ja-JP" sz="36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 sz="3600" b="1" dirty="0">
                <a:latin typeface="HG丸ｺﾞｼｯｸM-PRO" pitchFamily="50" charset="-128"/>
                <a:ea typeface="HG丸ｺﾞｼｯｸM-PRO" pitchFamily="50" charset="-128"/>
              </a:rPr>
              <a:t>　氏名</a:t>
            </a:r>
            <a:endParaRPr lang="en-US" altLang="ja-JP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315" name="テキスト ボックス 4"/>
          <p:cNvSpPr txBox="1">
            <a:spLocks noChangeArrowheads="1"/>
          </p:cNvSpPr>
          <p:nvPr/>
        </p:nvSpPr>
        <p:spPr bwMode="auto">
          <a:xfrm>
            <a:off x="-4338" y="11973"/>
            <a:ext cx="745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sz="2000" dirty="0"/>
              <a:t>スライド例：口頭／ポスター発表　</a:t>
            </a:r>
            <a:r>
              <a:rPr lang="en-US" altLang="ja-JP" sz="2000" b="1" dirty="0">
                <a:solidFill>
                  <a:srgbClr val="FF0000"/>
                </a:solidFill>
              </a:rPr>
              <a:t>COI</a:t>
            </a:r>
            <a:r>
              <a:rPr lang="ja-JP" altLang="en-US" sz="2000" b="1" dirty="0">
                <a:solidFill>
                  <a:srgbClr val="FF0000"/>
                </a:solidFill>
              </a:rPr>
              <a:t>状態なし</a:t>
            </a:r>
            <a:endParaRPr lang="ja-JP" altLang="en-US" sz="1800" dirty="0">
              <a:solidFill>
                <a:srgbClr val="FF0000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67100" y="404813"/>
            <a:ext cx="4932362" cy="0"/>
          </a:xfrm>
          <a:prstGeom prst="line">
            <a:avLst/>
          </a:prstGeom>
          <a:ln w="25400" cmpd="dbl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Yukari Tanaka (田中 有加里) / ［東］Ｍ３</dc:creator>
  <cp:lastModifiedBy>東垣 絵里香</cp:lastModifiedBy>
  <cp:revision>2</cp:revision>
  <dcterms:created xsi:type="dcterms:W3CDTF">2023-04-21T01:06:01Z</dcterms:created>
  <dcterms:modified xsi:type="dcterms:W3CDTF">2024-10-29T08:06:17Z</dcterms:modified>
</cp:coreProperties>
</file>