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44" r:id="rId2"/>
  </p:sldMasterIdLst>
  <p:notesMasterIdLst>
    <p:notesMasterId r:id="rId6"/>
  </p:notesMasterIdLst>
  <p:sldIdLst>
    <p:sldId id="265" r:id="rId3"/>
    <p:sldId id="263" r:id="rId4"/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4F945-38C2-46F9-ACC7-E9768FCDFF54}" type="datetimeFigureOut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A1793-7BB1-4E60-BD09-ACB118403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233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E938C107-5ABD-484F-B55E-EFB20380B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8B8D70-4A58-1046-8FE3-30E8EFB826E4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68D7916-3A7A-A04C-9134-2904B3A18E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D5FA640-508C-A644-9AE0-AD5BE3687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75EC66-97FB-C843-AE36-FD1B9F66739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485" name="日付プレースホルダー 2">
            <a:extLst>
              <a:ext uri="{FF2B5EF4-FFF2-40B4-BE49-F238E27FC236}">
                <a16:creationId xmlns:a16="http://schemas.microsoft.com/office/drawing/2014/main" id="{549D3D1D-EB74-CC45-BAC6-DAB61F53DC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資料２</a:t>
            </a:r>
            <a:r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-④ </a:t>
            </a: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改訂（案）</a:t>
            </a:r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678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E938C107-5ABD-484F-B55E-EFB20380B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8B8D70-4A58-1046-8FE3-30E8EFB826E4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68D7916-3A7A-A04C-9134-2904B3A18E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D5FA640-508C-A644-9AE0-AD5BE3687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75EC66-97FB-C843-AE36-FD1B9F66739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485" name="日付プレースホルダー 2">
            <a:extLst>
              <a:ext uri="{FF2B5EF4-FFF2-40B4-BE49-F238E27FC236}">
                <a16:creationId xmlns:a16="http://schemas.microsoft.com/office/drawing/2014/main" id="{549D3D1D-EB74-CC45-BAC6-DAB61F53DC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資料２</a:t>
            </a:r>
            <a:r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-④ </a:t>
            </a: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改訂（案）</a:t>
            </a:r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54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21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72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77E721-D584-42D8-853A-A7AB764F8F8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96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A5F8CB-5979-4E23-8CD0-A3C0BFE93713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997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82A803-1A4A-420E-A226-5D1BC44804E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570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30D60-60FB-4FB6-94A4-D26F2551E6F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624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77082-FA41-491B-88D1-A4E3C180E53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38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22EB5-61CE-482F-BB0F-18FDE4A0D81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8275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594A4-3F27-4409-964B-039D57BEB936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429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0738562-BB41-4174-91C7-D3A051794CD3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78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7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C54863-2D03-4E9C-AA2C-45A574F84DF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05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2FD39-C985-40E4-804F-0C0391D904C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062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97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90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0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93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30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81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9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0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69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224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1AB0F-96C8-8D48-0367-0FDEE949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/>
              <a:t>COI</a:t>
            </a:r>
            <a:r>
              <a:rPr lang="ja-JP" altLang="en-US" b="1" dirty="0"/>
              <a:t>表示スライドに関しまして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263B2F-E3FE-8902-E3B6-1A595575D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633" y="2098945"/>
            <a:ext cx="8623883" cy="324943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① 事前のご提出は不要です。会期当日に</a:t>
            </a:r>
            <a:r>
              <a:rPr kumimoji="1" lang="en-US" altLang="ja-JP" dirty="0"/>
              <a:t>PC</a:t>
            </a:r>
            <a:r>
              <a:rPr kumimoji="1" lang="ja-JP" altLang="en-US" dirty="0"/>
              <a:t>受付でスライドをご提出ください。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② 下記</a:t>
            </a:r>
            <a:r>
              <a:rPr lang="ja-JP" altLang="en-US" dirty="0"/>
              <a:t>の例を参考に</a:t>
            </a:r>
            <a:r>
              <a:rPr lang="en-US" altLang="ja-JP" dirty="0"/>
              <a:t>COI</a:t>
            </a:r>
            <a:r>
              <a:rPr lang="ja-JP" altLang="en-US" dirty="0"/>
              <a:t>開示スライドを作成してください。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COI</a:t>
            </a:r>
            <a:r>
              <a:rPr lang="ja-JP" altLang="en-US" dirty="0"/>
              <a:t>開示有の場合：スライド</a:t>
            </a:r>
            <a:r>
              <a:rPr lang="en-US" altLang="ja-JP" dirty="0"/>
              <a:t>2</a:t>
            </a:r>
            <a:r>
              <a:rPr lang="ja-JP" altLang="en-US" dirty="0"/>
              <a:t>枚目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COI</a:t>
            </a:r>
            <a:r>
              <a:rPr lang="ja-JP" altLang="en-US" dirty="0"/>
              <a:t>開示無の場合：スライド</a:t>
            </a:r>
            <a:r>
              <a:rPr lang="en-US" altLang="ja-JP" dirty="0"/>
              <a:t>3</a:t>
            </a:r>
            <a:r>
              <a:rPr lang="ja-JP" altLang="en-US" dirty="0"/>
              <a:t>枚目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350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E4C153EA-C3B8-FE4E-8C09-E522CD5B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76439" y="3007476"/>
            <a:ext cx="8358187" cy="3209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発表演題に関連し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関係にある企業などとして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⑥受託研究・共同研究費：　　　　　○○製薬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　⑦奨学寄附金：　 　　　　　　　　　　○○製薬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　⑧寄附講座所属：　　　　　　　　　　あり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（○○製薬）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　（ 注：①顧問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②株保有・利益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③特許使用料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④講演料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⑤原稿料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⑥受託研究・共同研究費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⑦奨学寄附金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⑧寄附講座所属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⑨贈答品などの報酬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の中から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u="sng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開示すべき内容がある項目だけ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記載すること）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本講演は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製薬から支援を受けています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dirty="0">
              <a:solidFill>
                <a:srgbClr val="FFFF1F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C3DC6C9-0DF4-AE4E-8087-A0DD82C42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3791" y="739776"/>
            <a:ext cx="10075178" cy="219471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回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日本小児感染症学会総会・学術集会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開示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　</a:t>
            </a:r>
            <a:br>
              <a:rPr lang="en-US" altLang="ja-JP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座長名： 　</a:t>
            </a:r>
            <a:r>
              <a:rPr lang="en-US" altLang="ja-JP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〇〇〇〇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60" name="正方形/長方形 4">
            <a:extLst>
              <a:ext uri="{FF2B5EF4-FFF2-40B4-BE49-F238E27FC236}">
                <a16:creationId xmlns:a16="http://schemas.microsoft.com/office/drawing/2014/main" id="{44A69215-8350-C24C-88D3-38D40C95F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49" y="514672"/>
            <a:ext cx="11518083" cy="582865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defTabSz="914400">
              <a:defRPr/>
            </a:pPr>
            <a:endParaRPr kumimoji="0"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37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E4C153EA-C3B8-FE4E-8C09-E522CD5B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6906" y="3923506"/>
            <a:ext cx="8358187" cy="134699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発表演題に関連して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関係にある企業などはありません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.</a:t>
            </a:r>
            <a:endParaRPr lang="en-US" altLang="ja-JP" sz="2000" dirty="0">
              <a:solidFill>
                <a:srgbClr val="FFFF1F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C3DC6C9-0DF4-AE4E-8087-A0DD82C42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7013" y="739776"/>
            <a:ext cx="10058399" cy="219471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回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日本小児感染症学会総会・学術集会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開示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　</a:t>
            </a:r>
            <a:br>
              <a:rPr lang="en-US" altLang="ja-JP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座長名： 　</a:t>
            </a:r>
            <a:r>
              <a:rPr lang="en-US" altLang="ja-JP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〇〇〇〇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60" name="正方形/長方形 4">
            <a:extLst>
              <a:ext uri="{FF2B5EF4-FFF2-40B4-BE49-F238E27FC236}">
                <a16:creationId xmlns:a16="http://schemas.microsoft.com/office/drawing/2014/main" id="{44A69215-8350-C24C-88D3-38D40C95F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50" y="514672"/>
            <a:ext cx="11492916" cy="582865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defTabSz="914400">
              <a:defRPr/>
            </a:pPr>
            <a:endParaRPr kumimoji="0"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3906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259</Words>
  <Application>Microsoft Office PowerPoint</Application>
  <PresentationFormat>ワイド画面</PresentationFormat>
  <Paragraphs>21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ＭＳ Ｐゴシック</vt:lpstr>
      <vt:lpstr>游ゴシック</vt:lpstr>
      <vt:lpstr>Calibri</vt:lpstr>
      <vt:lpstr>Calibri Light</vt:lpstr>
      <vt:lpstr>Times New Roman</vt:lpstr>
      <vt:lpstr>1_Default Design</vt:lpstr>
      <vt:lpstr>レトロスペクト</vt:lpstr>
      <vt:lpstr>COI表示スライドに関しまして</vt:lpstr>
      <vt:lpstr>第〇回 日本小児感染症学会総会・学術集会 COI開示 　 座長名： 　〇〇〇〇</vt:lpstr>
      <vt:lpstr>第〇回 日本小児感染症学会総会・学術集会 COI開示 　 座長名： 　〇〇〇〇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コンベンションフィールド 株式会社</cp:lastModifiedBy>
  <cp:revision>1</cp:revision>
  <dcterms:created xsi:type="dcterms:W3CDTF">2022-09-06T05:40:29Z</dcterms:created>
  <dcterms:modified xsi:type="dcterms:W3CDTF">2025-03-31T01:59:50Z</dcterms:modified>
</cp:coreProperties>
</file>