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744" r:id="rId2"/>
  </p:sldMasterIdLst>
  <p:notesMasterIdLst>
    <p:notesMasterId r:id="rId6"/>
  </p:notesMasterIdLst>
  <p:sldIdLst>
    <p:sldId id="265" r:id="rId3"/>
    <p:sldId id="263" r:id="rId4"/>
    <p:sldId id="266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5" d="100"/>
          <a:sy n="75" d="100"/>
        </p:scale>
        <p:origin x="90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94F945-38C2-46F9-ACC7-E9768FCDFF54}" type="datetimeFigureOut">
              <a:rPr kumimoji="1" lang="ja-JP" altLang="en-US" smtClean="0"/>
              <a:t>2025/3/31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BA1793-7BB1-4E60-BD09-ACB1184039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22337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>
            <a:extLst>
              <a:ext uri="{FF2B5EF4-FFF2-40B4-BE49-F238E27FC236}">
                <a16:creationId xmlns:a16="http://schemas.microsoft.com/office/drawing/2014/main" id="{E938C107-5ABD-484F-B55E-EFB20380BF1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8B8D70-4A58-1046-8FE3-30E8EFB826E4}" type="slidenum">
              <a:rPr kumimoji="0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ja-JP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568D7916-3A7A-A04C-9134-2904B3A18EE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ln/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2D5FA640-508C-A644-9AE0-AD5BE36876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34" charset="-128"/>
            </a:endParaRPr>
          </a:p>
        </p:txBody>
      </p:sp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AB75EC66-97FB-C843-AE36-FD1B9F667391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0485" name="日付プレースホルダー 2">
            <a:extLst>
              <a:ext uri="{FF2B5EF4-FFF2-40B4-BE49-F238E27FC236}">
                <a16:creationId xmlns:a16="http://schemas.microsoft.com/office/drawing/2014/main" id="{549D3D1D-EB74-CC45-BAC6-DAB61F53DC9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資料２</a:t>
            </a:r>
            <a:r>
              <a:rPr kumimoji="0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-④ </a:t>
            </a:r>
            <a:r>
              <a:rPr kumimoji="0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改訂（案）</a:t>
            </a:r>
            <a:endParaRPr kumimoji="0" lang="en-US" altLang="ja-JP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86789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>
            <a:extLst>
              <a:ext uri="{FF2B5EF4-FFF2-40B4-BE49-F238E27FC236}">
                <a16:creationId xmlns:a16="http://schemas.microsoft.com/office/drawing/2014/main" id="{E938C107-5ABD-484F-B55E-EFB20380BF1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8B8D70-4A58-1046-8FE3-30E8EFB826E4}" type="slidenum">
              <a:rPr kumimoji="0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ja-JP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568D7916-3A7A-A04C-9134-2904B3A18EE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ln/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2D5FA640-508C-A644-9AE0-AD5BE36876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34" charset="-128"/>
            </a:endParaRPr>
          </a:p>
        </p:txBody>
      </p:sp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AB75EC66-97FB-C843-AE36-FD1B9F667391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0485" name="日付プレースホルダー 2">
            <a:extLst>
              <a:ext uri="{FF2B5EF4-FFF2-40B4-BE49-F238E27FC236}">
                <a16:creationId xmlns:a16="http://schemas.microsoft.com/office/drawing/2014/main" id="{549D3D1D-EB74-CC45-BAC6-DAB61F53DC9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資料２</a:t>
            </a:r>
            <a:r>
              <a:rPr kumimoji="0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-④ </a:t>
            </a:r>
            <a:r>
              <a:rPr kumimoji="0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t>改訂（案）</a:t>
            </a:r>
            <a:endParaRPr kumimoji="0" lang="en-US" altLang="ja-JP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55465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77E721-D584-42D8-853A-A7AB764F8F8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4219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2FD39-C985-40E4-804F-0C0391D904CA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965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B95EB0-871B-4A0A-A2BC-D9F549E24CC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97244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77E721-D584-42D8-853A-A7AB764F8F87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3744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A5F8CB-5979-4E23-8CD0-A3C0BFE93713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34910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82A803-1A4A-420E-A226-5D1BC44804EF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83224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630D60-60FB-4FB6-94A4-D26F2551E6FD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5707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F77082-FA41-491B-88D1-A4E3C180E53F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72301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C22EB5-61CE-482F-BB0F-18FDE4A0D81E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3930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6594A4-3F27-4409-964B-039D57BEB936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94571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50738562-BB41-4174-91C7-D3A051794CD3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71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A5F8CB-5979-4E23-8CD0-A3C0BFE93713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772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C54863-2D03-4E9C-AA2C-45A574F84DFF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40607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72FD39-C985-40E4-804F-0C0391D904CA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2944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681614D-9232-46CD-9CA4-13C271C16FE4}" type="slidenum">
              <a:rPr lang="en-US" altLang="ja-JP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6801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82A803-1A4A-420E-A226-5D1BC44804E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090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30D60-60FB-4FB6-94A4-D26F2551E6F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3107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F77082-FA41-491B-88D1-A4E3C180E53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938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C22EB5-61CE-482F-BB0F-18FDE4A0D81E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9305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6594A4-3F27-4409-964B-039D57BEB936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2812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738562-BB41-4174-91C7-D3A051794CD3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5197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C54863-2D03-4E9C-AA2C-45A574F84DF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5002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681614D-9232-46CD-9CA4-13C271C16FE4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690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681614D-9232-46CD-9CA4-13C271C16FE4}" type="slidenum">
              <a:rPr lang="en-US" altLang="ja-JP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4644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kumimoji="1"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81AB0F-96C8-8D48-0367-0FDEE9493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79" y="286603"/>
            <a:ext cx="10058401" cy="1450757"/>
          </a:xfrm>
        </p:spPr>
        <p:txBody>
          <a:bodyPr/>
          <a:lstStyle/>
          <a:p>
            <a:r>
              <a:rPr lang="en-US" altLang="ja-JP" b="1" dirty="0"/>
              <a:t>COI</a:t>
            </a:r>
            <a:r>
              <a:rPr lang="ja-JP" altLang="en-US" b="1" dirty="0"/>
              <a:t>表示スライドに関しまして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2263B2F-E3FE-8902-E3B6-1A595575DB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79" y="2098945"/>
            <a:ext cx="10058399" cy="3249433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dirty="0"/>
              <a:t>① 事前のご提出は不要です。会期当日に</a:t>
            </a:r>
            <a:r>
              <a:rPr kumimoji="1" lang="en-US" altLang="ja-JP" dirty="0"/>
              <a:t>PC</a:t>
            </a:r>
            <a:r>
              <a:rPr kumimoji="1" lang="ja-JP" altLang="en-US" dirty="0"/>
              <a:t>受付でスライドをご提出ください。</a:t>
            </a: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/>
              <a:t>② 下記</a:t>
            </a:r>
            <a:r>
              <a:rPr lang="ja-JP" altLang="en-US" dirty="0"/>
              <a:t>の例を参考に</a:t>
            </a:r>
            <a:r>
              <a:rPr lang="en-US" altLang="ja-JP" dirty="0"/>
              <a:t>COI</a:t>
            </a:r>
            <a:r>
              <a:rPr lang="ja-JP" altLang="en-US" dirty="0"/>
              <a:t>開示スライドを作成してください。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</a:t>
            </a:r>
            <a:r>
              <a:rPr lang="en-US" altLang="ja-JP" dirty="0"/>
              <a:t>COI</a:t>
            </a:r>
            <a:r>
              <a:rPr lang="ja-JP" altLang="en-US" dirty="0"/>
              <a:t>開示有の場合：スライド</a:t>
            </a:r>
            <a:r>
              <a:rPr lang="en-US" altLang="ja-JP" dirty="0"/>
              <a:t>2</a:t>
            </a:r>
            <a:r>
              <a:rPr lang="ja-JP" altLang="en-US" dirty="0"/>
              <a:t>枚目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</a:t>
            </a:r>
            <a:r>
              <a:rPr lang="en-US" altLang="ja-JP" dirty="0"/>
              <a:t>COI</a:t>
            </a:r>
            <a:r>
              <a:rPr lang="ja-JP" altLang="en-US" dirty="0"/>
              <a:t>開示無の場合：スライド</a:t>
            </a:r>
            <a:r>
              <a:rPr lang="en-US" altLang="ja-JP" dirty="0"/>
              <a:t>3</a:t>
            </a:r>
            <a:r>
              <a:rPr lang="ja-JP" altLang="en-US" dirty="0"/>
              <a:t>枚目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93505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3">
            <a:extLst>
              <a:ext uri="{FF2B5EF4-FFF2-40B4-BE49-F238E27FC236}">
                <a16:creationId xmlns:a16="http://schemas.microsoft.com/office/drawing/2014/main" id="{E4C153EA-C3B8-FE4E-8C09-E522CD5B30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76439" y="3074589"/>
            <a:ext cx="8358187" cy="311074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発表演題に関連し</a:t>
            </a:r>
            <a:r>
              <a:rPr lang="en-US" altLang="ja-JP" sz="24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, </a:t>
            </a:r>
            <a:r>
              <a:rPr lang="ja-JP" altLang="en-US" sz="24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開示すべき</a:t>
            </a:r>
            <a:r>
              <a:rPr lang="en-US" altLang="ja-JP" sz="24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COI</a:t>
            </a:r>
            <a:r>
              <a:rPr lang="ja-JP" altLang="en-US" sz="24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関係にある企業などとして</a:t>
            </a:r>
            <a:r>
              <a:rPr lang="en-US" altLang="ja-JP" sz="24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,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8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　</a:t>
            </a:r>
            <a:r>
              <a:rPr lang="ja-JP" altLang="en-US" sz="20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 ⑥受託研究・共同研究費：　　　　　○○製薬</a:t>
            </a:r>
            <a:endParaRPr lang="en-US" altLang="ja-JP" sz="2000" dirty="0">
              <a:solidFill>
                <a:schemeClr val="bg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　　⑦奨学寄附金：　 　　　　　　　　　　○○製薬</a:t>
            </a:r>
            <a:endParaRPr lang="en-US" altLang="ja-JP" sz="2000" dirty="0">
              <a:solidFill>
                <a:schemeClr val="bg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　　⑧寄附講座所属：　　　　　　　　　　あり</a:t>
            </a:r>
            <a:r>
              <a:rPr lang="en-US" altLang="ja-JP" sz="20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 </a:t>
            </a:r>
            <a:r>
              <a:rPr lang="ja-JP" altLang="en-US" sz="20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（○○製薬）</a:t>
            </a:r>
            <a:endParaRPr lang="en-US" altLang="ja-JP" sz="2000" dirty="0">
              <a:solidFill>
                <a:schemeClr val="bg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　　（ 注：①顧問</a:t>
            </a:r>
            <a:r>
              <a:rPr lang="en-US" altLang="ja-JP" sz="20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, </a:t>
            </a:r>
            <a:r>
              <a:rPr lang="ja-JP" altLang="en-US" sz="20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②株保有・利益</a:t>
            </a:r>
            <a:r>
              <a:rPr lang="en-US" altLang="ja-JP" sz="20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, </a:t>
            </a:r>
            <a:r>
              <a:rPr lang="ja-JP" altLang="en-US" sz="20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③特許使用料</a:t>
            </a:r>
            <a:r>
              <a:rPr lang="en-US" altLang="ja-JP" sz="20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, </a:t>
            </a:r>
            <a:r>
              <a:rPr lang="ja-JP" altLang="en-US" sz="20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④講演料</a:t>
            </a:r>
            <a:r>
              <a:rPr lang="en-US" altLang="ja-JP" sz="20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, </a:t>
            </a:r>
            <a:r>
              <a:rPr lang="ja-JP" altLang="en-US" sz="20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⑤原稿料</a:t>
            </a:r>
            <a:r>
              <a:rPr lang="en-US" altLang="ja-JP" sz="20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, </a:t>
            </a:r>
            <a:r>
              <a:rPr lang="ja-JP" altLang="en-US" sz="20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⑥受託研究・共同研究費</a:t>
            </a:r>
            <a:r>
              <a:rPr lang="en-US" altLang="ja-JP" sz="20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, </a:t>
            </a:r>
            <a:r>
              <a:rPr lang="ja-JP" altLang="en-US" sz="20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⑦奨学寄附金</a:t>
            </a:r>
            <a:r>
              <a:rPr lang="en-US" altLang="ja-JP" sz="20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, </a:t>
            </a:r>
            <a:r>
              <a:rPr lang="ja-JP" altLang="en-US" sz="20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⑧寄附講座所属</a:t>
            </a:r>
            <a:r>
              <a:rPr lang="en-US" altLang="ja-JP" sz="20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, </a:t>
            </a:r>
            <a:r>
              <a:rPr lang="ja-JP" altLang="en-US" sz="20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⑨贈答品などの報酬</a:t>
            </a:r>
            <a:r>
              <a:rPr lang="en-US" altLang="ja-JP" sz="20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, </a:t>
            </a:r>
            <a:r>
              <a:rPr lang="ja-JP" altLang="en-US" sz="20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の中から</a:t>
            </a:r>
            <a:r>
              <a:rPr lang="en-US" altLang="ja-JP" sz="20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, </a:t>
            </a:r>
            <a:r>
              <a:rPr lang="ja-JP" altLang="en-US" sz="2000" u="sng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開示すべき内容がある項目だけ</a:t>
            </a:r>
            <a:r>
              <a:rPr lang="ja-JP" altLang="en-US" sz="20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記載すること）</a:t>
            </a:r>
            <a:endParaRPr lang="en-US" altLang="ja-JP" sz="2000" dirty="0">
              <a:solidFill>
                <a:schemeClr val="bg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　</a:t>
            </a:r>
            <a:endParaRPr lang="en-US" altLang="ja-JP" sz="2000" dirty="0">
              <a:solidFill>
                <a:schemeClr val="bg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本講演は</a:t>
            </a:r>
            <a:r>
              <a:rPr lang="en-US" altLang="ja-JP" sz="24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○○</a:t>
            </a:r>
            <a:r>
              <a:rPr lang="ja-JP" altLang="en-US" sz="24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製薬から支援を受けています</a:t>
            </a:r>
            <a:r>
              <a:rPr lang="en-US" altLang="ja-JP" sz="24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2000" dirty="0">
              <a:solidFill>
                <a:srgbClr val="FFFF1F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0C3DC6C9-0DF4-AE4E-8087-A0DD82C42C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57014" y="739776"/>
            <a:ext cx="10075178" cy="2255094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ja-JP" alt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  <a:t>第</a:t>
            </a:r>
            <a:r>
              <a:rPr lang="en-US" altLang="ja-JP" sz="36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  <a:t>〇</a:t>
            </a:r>
            <a:r>
              <a:rPr lang="ja-JP" alt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  <a:t>回</a:t>
            </a:r>
            <a:br>
              <a:rPr lang="en-US" altLang="ja-JP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</a:br>
            <a:r>
              <a:rPr lang="ja-JP" alt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  <a:t>日本小児感染症学会総会・学術集会</a:t>
            </a:r>
            <a:br>
              <a:rPr lang="en-US" altLang="ja-JP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</a:br>
            <a:r>
              <a:rPr lang="en-US" altLang="ja-JP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  <a:t>COI</a:t>
            </a:r>
            <a:r>
              <a:rPr lang="ja-JP" alt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  <a:t>開示</a:t>
            </a:r>
            <a:br>
              <a:rPr lang="en-US" altLang="ja-JP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</a:br>
            <a:r>
              <a:rPr lang="ja-JP" alt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  <a:t>　</a:t>
            </a:r>
            <a:br>
              <a:rPr lang="en-US" altLang="ja-JP" sz="2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</a:br>
            <a:r>
              <a:rPr lang="ja-JP" alt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  <a:t>筆頭発表者名：　</a:t>
            </a:r>
            <a:r>
              <a:rPr lang="en-US" altLang="ja-JP" sz="2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  <a:t>〇〇〇〇</a:t>
            </a:r>
            <a:endParaRPr lang="en-US" altLang="ja-JP" sz="2000" b="1" i="1" dirty="0">
              <a:solidFill>
                <a:srgbClr val="FFFF1F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9460" name="正方形/長方形 4">
            <a:extLst>
              <a:ext uri="{FF2B5EF4-FFF2-40B4-BE49-F238E27FC236}">
                <a16:creationId xmlns:a16="http://schemas.microsoft.com/office/drawing/2014/main" id="{44A69215-8350-C24C-88D3-38D40C95F5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338" y="514672"/>
            <a:ext cx="11484528" cy="5828656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defTabSz="914400">
              <a:defRPr/>
            </a:pPr>
            <a:endParaRPr kumimoji="0"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9374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3">
            <a:extLst>
              <a:ext uri="{FF2B5EF4-FFF2-40B4-BE49-F238E27FC236}">
                <a16:creationId xmlns:a16="http://schemas.microsoft.com/office/drawing/2014/main" id="{E4C153EA-C3B8-FE4E-8C09-E522CD5B30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16906" y="3923506"/>
            <a:ext cx="8358187" cy="1296193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sz="20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　</a:t>
            </a:r>
            <a:endParaRPr lang="en-US" altLang="ja-JP" sz="2000" dirty="0">
              <a:solidFill>
                <a:schemeClr val="bg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sz="24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発表演題に関連して</a:t>
            </a:r>
            <a:r>
              <a:rPr lang="en-US" altLang="ja-JP" sz="24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, </a:t>
            </a:r>
            <a:r>
              <a:rPr lang="ja-JP" altLang="en-US" sz="24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開示すべき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altLang="ja-JP" sz="24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COI</a:t>
            </a:r>
            <a:r>
              <a:rPr lang="ja-JP" altLang="en-US" sz="24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関係にある企業などはありません</a:t>
            </a:r>
            <a:r>
              <a:rPr lang="en-US" altLang="ja-JP" sz="24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.</a:t>
            </a:r>
            <a:endParaRPr lang="en-US" altLang="ja-JP" sz="2000" dirty="0">
              <a:solidFill>
                <a:srgbClr val="FFFF1F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0C3DC6C9-0DF4-AE4E-8087-A0DD82C42C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57013" y="739776"/>
            <a:ext cx="10075178" cy="2355762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ja-JP" alt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  <a:t>第</a:t>
            </a:r>
            <a:r>
              <a:rPr lang="en-US" altLang="ja-JP" sz="36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  <a:t>〇</a:t>
            </a:r>
            <a:r>
              <a:rPr lang="ja-JP" alt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  <a:t>回</a:t>
            </a:r>
            <a:br>
              <a:rPr lang="en-US" altLang="ja-JP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</a:br>
            <a:r>
              <a:rPr lang="ja-JP" alt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  <a:t>日本小児感染症学会総会・学術集会</a:t>
            </a:r>
            <a:br>
              <a:rPr lang="en-US" altLang="ja-JP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</a:br>
            <a:r>
              <a:rPr lang="en-US" altLang="ja-JP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  <a:t>COI</a:t>
            </a:r>
            <a:r>
              <a:rPr lang="ja-JP" alt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  <a:t>開示</a:t>
            </a:r>
            <a:br>
              <a:rPr lang="en-US" altLang="ja-JP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</a:br>
            <a:r>
              <a:rPr lang="ja-JP" alt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  <a:t>　</a:t>
            </a:r>
            <a:br>
              <a:rPr lang="en-US" altLang="ja-JP" sz="2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</a:br>
            <a:r>
              <a:rPr lang="ja-JP" alt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  <a:t>筆頭発表者名：　</a:t>
            </a:r>
            <a:r>
              <a:rPr lang="en-US" altLang="ja-JP" sz="2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  <a:t>〇〇〇〇</a:t>
            </a:r>
            <a:endParaRPr lang="en-US" altLang="ja-JP" sz="2000" b="1" i="1" dirty="0">
              <a:solidFill>
                <a:srgbClr val="FFFF1F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9460" name="正方形/長方形 4">
            <a:extLst>
              <a:ext uri="{FF2B5EF4-FFF2-40B4-BE49-F238E27FC236}">
                <a16:creationId xmlns:a16="http://schemas.microsoft.com/office/drawing/2014/main" id="{44A69215-8350-C24C-88D3-38D40C95F5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950" y="514672"/>
            <a:ext cx="11484528" cy="5828656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defTabSz="914400">
              <a:defRPr/>
            </a:pPr>
            <a:endParaRPr kumimoji="0"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0639069"/>
      </p:ext>
    </p:extLst>
  </p:cSld>
  <p:clrMapOvr>
    <a:masterClrMapping/>
  </p:clrMapOvr>
</p:sld>
</file>

<file path=ppt/theme/theme1.xml><?xml version="1.0" encoding="utf-8"?>
<a:theme xmlns:a="http://schemas.openxmlformats.org/drawingml/2006/main" name="1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レトロスペクト">
  <a:themeElements>
    <a:clrScheme name="レトロスペクト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レトロスペク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261</Words>
  <Application>Microsoft Office PowerPoint</Application>
  <PresentationFormat>ワイド画面</PresentationFormat>
  <Paragraphs>22</Paragraphs>
  <Slides>3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3</vt:i4>
      </vt:variant>
    </vt:vector>
  </HeadingPairs>
  <TitlesOfParts>
    <vt:vector size="11" baseType="lpstr">
      <vt:lpstr>ＭＳ Ｐゴシック</vt:lpstr>
      <vt:lpstr>ＭＳ Ｐゴシック</vt:lpstr>
      <vt:lpstr>游ゴシック</vt:lpstr>
      <vt:lpstr>Calibri</vt:lpstr>
      <vt:lpstr>Calibri Light</vt:lpstr>
      <vt:lpstr>Times New Roman</vt:lpstr>
      <vt:lpstr>1_Default Design</vt:lpstr>
      <vt:lpstr>レトロスペクト</vt:lpstr>
      <vt:lpstr>COI表示スライドに関しまして</vt:lpstr>
      <vt:lpstr>第〇回 日本小児感染症学会総会・学術集会 COI開示 　 筆頭発表者名：　〇〇〇〇</vt:lpstr>
      <vt:lpstr>第〇回 日本小児感染症学会総会・学術集会 COI開示 　 筆頭発表者名：　〇〇〇〇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コンベンションフィールド 株式会社</cp:lastModifiedBy>
  <cp:revision>1</cp:revision>
  <dcterms:created xsi:type="dcterms:W3CDTF">2022-09-06T05:40:29Z</dcterms:created>
  <dcterms:modified xsi:type="dcterms:W3CDTF">2025-03-31T01:59:12Z</dcterms:modified>
</cp:coreProperties>
</file>