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ADD42-6273-4E5B-922B-7B6640446FA7}" type="datetimeFigureOut">
              <a:rPr kumimoji="1" lang="ja-JP" altLang="en-US" smtClean="0"/>
              <a:t>2023/4/12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67228-6F2B-4DEA-A193-02AF8B9248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91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00A6DF-127D-B744-BD55-6247CCBE11E6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0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2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64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7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0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90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51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681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6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814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0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948" y="473080"/>
            <a:ext cx="11492917" cy="3338513"/>
          </a:xfrm>
          <a:solidFill>
            <a:srgbClr val="000080"/>
          </a:solidFill>
          <a:ln w="19050">
            <a:solidFill>
              <a:schemeClr val="accent3"/>
            </a:solidFill>
          </a:ln>
        </p:spPr>
        <p:txBody>
          <a:bodyPr/>
          <a:lstStyle/>
          <a:p>
            <a:pPr eaLnBrk="1" hangingPunct="1"/>
            <a:r>
              <a:rPr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第</a:t>
            </a:r>
            <a:r>
              <a:rPr lang="en-US" altLang="ja-JP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</a:t>
            </a:r>
            <a:r>
              <a:rPr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回</a:t>
            </a:r>
            <a:br>
              <a:rPr lang="en-US" altLang="ja-JP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日本小児感染症学会総会・学術集会</a:t>
            </a:r>
            <a:br>
              <a:rPr lang="en-US" altLang="ja-JP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en-US" altLang="ja-JP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</a:t>
            </a:r>
            <a:br>
              <a:rPr lang="en-US" altLang="ja-JP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　</a:t>
            </a:r>
            <a:br>
              <a:rPr lang="en-US" altLang="ja-JP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</a:b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筆頭発表者名：　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〇〇〇〇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919536" y="4481744"/>
            <a:ext cx="8424936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marL="342900" indent="-342900" algn="ctr">
              <a:lnSpc>
                <a:spcPct val="90000"/>
              </a:lnSpc>
            </a:pPr>
            <a:r>
              <a:rPr lang="ja-JP" altLang="en-US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発表演題に関連して</a:t>
            </a:r>
            <a:r>
              <a:rPr lang="en-US" altLang="ja-JP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, </a:t>
            </a:r>
            <a:r>
              <a:rPr lang="ja-JP" altLang="en-US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開示すべき</a:t>
            </a:r>
            <a:endParaRPr lang="en-US" altLang="ja-JP" sz="3600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ＭＳ Ｐゴシック"/>
              <a:ea typeface="ＭＳ Ｐゴシック"/>
              <a:cs typeface="ＭＳ Ｐゴシック"/>
            </a:endParaRPr>
          </a:p>
          <a:p>
            <a:pPr marL="342900" indent="-342900" algn="ctr">
              <a:lnSpc>
                <a:spcPct val="90000"/>
              </a:lnSpc>
            </a:pPr>
            <a:r>
              <a:rPr lang="en-US" altLang="ja-JP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COI</a:t>
            </a:r>
            <a:r>
              <a:rPr lang="ja-JP" altLang="en-US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関係にある企業などはありません</a:t>
            </a:r>
            <a:r>
              <a:rPr lang="en-US" altLang="ja-JP" sz="3600" dirty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ＭＳ Ｐゴシック"/>
                <a:ea typeface="ＭＳ Ｐゴシック"/>
                <a:cs typeface="ＭＳ Ｐゴシック"/>
              </a:rPr>
              <a:t>. </a:t>
            </a:r>
          </a:p>
        </p:txBody>
      </p:sp>
      <p:sp>
        <p:nvSpPr>
          <p:cNvPr id="5" name="正方形/長方形 3"/>
          <p:cNvSpPr>
            <a:spLocks noChangeArrowheads="1"/>
          </p:cNvSpPr>
          <p:nvPr/>
        </p:nvSpPr>
        <p:spPr bwMode="auto">
          <a:xfrm>
            <a:off x="1307367" y="-387424"/>
            <a:ext cx="9183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ja-JP" sz="2400" dirty="0">
              <a:solidFill>
                <a:srgbClr val="FFFFFF"/>
              </a:solidFill>
              <a:latin typeface="MS PGothic" panose="020B0600070205080204" pitchFamily="34" charset="-128"/>
              <a:ea typeface="MS PGothic" panose="020B0600070205080204" pitchFamily="34" charset="-128"/>
              <a:cs typeface="ＭＳ Ｐゴシック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ＭＳ Ｐゴシック"/>
              </a:rPr>
              <a:t>　　</a:t>
            </a:r>
            <a:r>
              <a:rPr kumimoji="0" lang="ja-JP" altLang="en-US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様式</a:t>
            </a:r>
            <a:r>
              <a:rPr kumimoji="0" lang="en-US" altLang="ja-JP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1-A-1</a:t>
            </a:r>
            <a:r>
              <a:rPr kumimoji="0" lang="ja-JP" altLang="en-US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r>
              <a:rPr kumimoji="0" lang="ja-JP" altLang="en-US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ＭＳ Ｐゴシック"/>
              </a:rPr>
              <a:t>学術集会口頭発表時</a:t>
            </a:r>
            <a:r>
              <a:rPr kumimoji="0" lang="en-US" altLang="ja-JP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ＭＳ Ｐゴシック"/>
              </a:rPr>
              <a:t>,</a:t>
            </a:r>
            <a:r>
              <a:rPr kumimoji="0" lang="ja-JP" altLang="en-US" sz="2400" dirty="0">
                <a:solidFill>
                  <a:srgbClr val="FFFFFF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ＭＳ Ｐゴシック"/>
              </a:rPr>
              <a:t> 申告すべきＣＯＩ状態がないとき</a:t>
            </a:r>
          </a:p>
        </p:txBody>
      </p:sp>
    </p:spTree>
    <p:extLst>
      <p:ext uri="{BB962C8B-B14F-4D97-AF65-F5344CB8AC3E}">
        <p14:creationId xmlns:p14="http://schemas.microsoft.com/office/powerpoint/2010/main" val="2477610151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57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游ゴシック</vt:lpstr>
      <vt:lpstr>Calibri</vt:lpstr>
      <vt:lpstr>Times New Roman</vt:lpstr>
      <vt:lpstr>1_Default Design</vt:lpstr>
      <vt:lpstr>第〇回 日本小児感染症学会総会・学術集会 COI開示 　 筆頭発表者名：　〇〇〇〇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2022-09-06T05:33:06Z</dcterms:created>
  <dcterms:modified xsi:type="dcterms:W3CDTF">2023-04-12T06:39:19Z</dcterms:modified>
</cp:coreProperties>
</file>