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F5FF"/>
    <a:srgbClr val="00CC99"/>
    <a:srgbClr val="99FF66"/>
    <a:srgbClr val="A7FFB1"/>
    <a:srgbClr val="0D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645"/>
  </p:normalViewPr>
  <p:slideViewPr>
    <p:cSldViewPr>
      <p:cViewPr varScale="1">
        <p:scale>
          <a:sx n="90" d="100"/>
          <a:sy n="90" d="100"/>
        </p:scale>
        <p:origin x="370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7F08346-9854-4F51-8608-9F3CE8DA37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F4F6034-D444-4D87-A3D2-133551C2B7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274D19B-4E1B-4FD4-A8A3-1534DE975AFD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7392B7-BD1D-4F51-9742-D35D7577D6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5F7C4A-8BC6-4264-84B5-3BDB2C39BF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9228DC-B991-4D57-BDD2-5A9A288A0C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DC68508-C0DD-4B79-A102-A61B0FE389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25D120-DBD6-45C7-8C10-AD9F12A1A0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D5ADBF8-E028-4D88-B4B2-C4CF17C6924A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AD0C45E6-E00A-4CE2-A042-FE3C270C01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F2E1529F-A579-4D25-BFA1-87522C00E5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A1D1C6-E79B-497A-8DA5-EEAEBB1D32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A72348-3337-472B-81ED-87A9313326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8B50554-2549-48DA-9701-B197A2DBD5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1F1E50-FC38-4107-8129-EC37889F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2CE84-9B2F-4FEC-98C7-119EE6FF0146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3DF46D-9863-4804-80EA-E3F6C5DE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544E4-391D-4D7E-9F3C-9DB70D0D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870B8-5FA5-4609-8C76-9620A9D3F1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894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1AF5E0-9B51-449D-B19C-75846E71B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18910-9D0E-45D9-9786-C4DC64824CFB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7A9C3D-8684-4ADB-AFCD-32B4770D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09595D-9DA4-4083-97FD-C666BF03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32678-E3A6-49A1-9C67-1B8719A315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565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7F0521-747E-42B3-A4E0-E2C8FDBD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5CEED-5D3C-4F70-9558-9AEA00F689D6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B3FA9-3496-4FEC-A901-D7D7F8908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B1BFD4-4BB2-43FF-90BA-A60BF6710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234D0-1A32-449A-B47E-9F22802C18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09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709D6F-FD15-4AD9-9542-26C5AFED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32DDB-2235-4C33-8652-9AF146272D5D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57EBA2-6D72-4F0A-85E8-4946FA770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1B59F7-AFA4-4169-A744-12B59B214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321F4-F4D7-48E5-9EAE-9C94A18E8F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05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BA56C6-2A3A-404A-9337-1B0E622B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21228-BF14-412E-B683-D29020217246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C9B167-5ABB-4379-861D-A56CE15F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F8DB10-EE45-4EE1-91A4-AC05B6FA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DE909-0AC4-4D86-8437-38BE20337A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656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C4454C6-DAA7-40C5-A934-081F441C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7AC29-62CB-4FBF-A633-48E37CBB4275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6CE343B-FF7D-423D-B0E7-68E28D6CE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F6E087D-3292-4027-813A-826E4684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B51EB-3E43-430E-8F3E-C33C06DEFF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899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F2DBB0E-47E7-405B-97E9-C79CBC05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932A-C2A0-42E5-8CF4-D0323CF6EACF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45B6712-B510-45A8-BC7D-B336B2ADC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39AFD14E-58A2-46D2-AEE4-120D8A40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541BA-FC02-40D3-9BDA-ECE76DCEF5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601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879E4CD3-D693-4D02-940B-AC469EE75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DE5BC-3615-4816-BE35-ADE2A1D9D045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A78E513-FFFA-4891-AAC6-965A3BE20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94C95A16-E515-4914-8340-874DEFE9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5AA3-F493-47D0-9588-4305B0A707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25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91048F17-5DC1-4499-922C-BBD73F4E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3F633-FF21-4D37-8B83-FA5339A75A2F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60E0D04-0DD7-471F-A275-E22E70F8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A35B15D-AD09-42C9-8A4C-5B2E17E9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70D2-6640-490C-9BF2-AA52202E66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987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C87A30D-3D6F-4AE3-BFF7-E75FEABD9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B333D-A4C6-4DA9-97BD-62BF0B9E56A3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D447B5E-6185-41CD-8060-99FF79B78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5A41BC6-6667-4FFE-9243-6033D2A9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38936-E184-4735-BAFA-0EE5FD36AB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498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ADDCDF3-1F29-44CE-BFD1-D6420D6DC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87A1-E4C5-40E7-A2BD-91BB0097439D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C0AE780-AEB0-491C-89CA-2EADC8E04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B7BB19E-C834-4744-8B2D-AEFA772D8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3D231-06C9-4AD9-BC81-D0B4045014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358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9C447D26-7B36-4527-9658-B9A0A70586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A7B910A3-19D6-4C13-86B4-D221CA1FB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2BC4D4-4418-48B4-9DFA-255EB0209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9E8E7F-EC25-46B8-BB5C-3BE07BBE256C}" type="datetimeFigureOut">
              <a:rPr lang="ja-JP" altLang="en-US"/>
              <a:pPr>
                <a:defRPr/>
              </a:pPr>
              <a:t>2024/7/11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18C7CB-5A80-4D86-96A3-192F172EC5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8F3FF-E8C9-4C27-9DC2-934D47C46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AFA9000-0FC6-4957-93B5-C1331D2D55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05FF7970-DE13-4A9A-A488-AA476C4A4B54}"/>
              </a:ext>
            </a:extLst>
          </p:cNvPr>
          <p:cNvSpPr/>
          <p:nvPr/>
        </p:nvSpPr>
        <p:spPr>
          <a:xfrm>
            <a:off x="407988" y="333375"/>
            <a:ext cx="11520487" cy="309562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第</a:t>
            </a:r>
            <a:r>
              <a:rPr lang="en-US" altLang="ja-JP" sz="4000" b="1" dirty="0">
                <a:solidFill>
                  <a:schemeClr val="tx1"/>
                </a:solidFill>
                <a:latin typeface="+mn-ea"/>
              </a:rPr>
              <a:t>47</a:t>
            </a: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回日本小児遺伝学会学術集会</a:t>
            </a:r>
            <a:endParaRPr lang="en-US" altLang="ja-JP" sz="40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利益相反状態の開示</a:t>
            </a:r>
            <a:endParaRPr lang="en-US" altLang="ja-JP" sz="44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/>
                </a:solidFill>
                <a:latin typeface="+mn-ea"/>
              </a:rPr>
              <a:t>　</a:t>
            </a:r>
            <a:br>
              <a:rPr lang="ja-JP" altLang="en-US" sz="3200" b="1" dirty="0">
                <a:solidFill>
                  <a:schemeClr val="tx1"/>
                </a:solidFill>
                <a:latin typeface="+mn-ea"/>
              </a:rPr>
            </a:br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発表者名：　○○○○、○○○○ 、○○○○、 ○○○○</a:t>
            </a:r>
            <a:br>
              <a:rPr lang="ja-JP" altLang="en-US" sz="2400" b="1" dirty="0">
                <a:solidFill>
                  <a:schemeClr val="tx1"/>
                </a:solidFill>
                <a:latin typeface="+mn-ea"/>
              </a:rPr>
            </a:br>
            <a:r>
              <a:rPr lang="en-US" altLang="ja-JP" sz="2400" b="1" dirty="0">
                <a:solidFill>
                  <a:schemeClr val="tx1"/>
                </a:solidFill>
                <a:latin typeface="+mn-ea"/>
              </a:rPr>
              <a:t>※</a:t>
            </a:r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共同演者を含む全員の氏名を記載ください</a:t>
            </a:r>
            <a:endParaRPr lang="en-US" altLang="ja-JP" sz="3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099" name="正方形/長方形 4">
            <a:extLst>
              <a:ext uri="{FF2B5EF4-FFF2-40B4-BE49-F238E27FC236}">
                <a16:creationId xmlns:a16="http://schemas.microsoft.com/office/drawing/2014/main" id="{F1F7040D-FC9C-4284-A725-DA5D5CE79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3645024"/>
            <a:ext cx="81359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/>
              <a:t>利益相反に関する開示事項に則り開示します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BAD2867-129A-A729-DC63-D64E73495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3632" y="4334731"/>
            <a:ext cx="6768752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（例）産学連携活動に係る受け入れ：　・・製薬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コンサルタント・指導料： ・・株式会社</a:t>
            </a:r>
            <a:endParaRPr lang="en-US" altLang="ja-JP" sz="16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講演料：　・・製薬　　　　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原稿料：　・・製薬</a:t>
            </a:r>
            <a:endParaRPr lang="en-US" altLang="ja-JP" sz="16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給与：・・製薬</a:t>
            </a:r>
            <a:endParaRPr lang="en-US" altLang="ja-JP" sz="16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株式保有・利益：　・・株式会社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役員報酬：　・・株式会社</a:t>
            </a:r>
            <a:endParaRPr lang="en-US" altLang="ja-JP" sz="16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特許使用料：　・・製薬</a:t>
            </a:r>
            <a:endParaRPr lang="en-US" altLang="ja-JP" sz="16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1600" dirty="0"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　　　一親等の親族勤務：・・製薬</a:t>
            </a:r>
            <a:endParaRPr lang="en-US" altLang="ja-JP" sz="1600" dirty="0"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sp>
        <p:nvSpPr>
          <p:cNvPr id="3" name="テキスト ボックス 1">
            <a:extLst>
              <a:ext uri="{FF2B5EF4-FFF2-40B4-BE49-F238E27FC236}">
                <a16:creationId xmlns:a16="http://schemas.microsoft.com/office/drawing/2014/main" id="{911661A8-2075-2E0C-12B0-5D436CD2F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4777" y="6339959"/>
            <a:ext cx="50752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dirty="0">
                <a:solidFill>
                  <a:srgbClr val="FF0000"/>
                </a:solidFill>
                <a:ea typeface="ＭＳ Ｐゴシック" charset="-128"/>
              </a:rPr>
              <a:t>※</a:t>
            </a:r>
            <a:r>
              <a:rPr lang="ja-JP" altLang="en-US" sz="1800" dirty="0">
                <a:solidFill>
                  <a:srgbClr val="FF0000"/>
                </a:solidFill>
                <a:ea typeface="ＭＳ Ｐゴシック" charset="-128"/>
              </a:rPr>
              <a:t>開示すべき内容のある項目のみ記載ください。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813541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144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Hiragino Maru Gothic Pro W4</vt:lpstr>
      <vt:lpstr>ＭＳ Ｐゴシック</vt:lpstr>
      <vt:lpstr>Yu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img_c</dc:creator>
  <cp:lastModifiedBy>MACC-004</cp:lastModifiedBy>
  <cp:revision>21</cp:revision>
  <dcterms:created xsi:type="dcterms:W3CDTF">2011-07-03T05:52:13Z</dcterms:created>
  <dcterms:modified xsi:type="dcterms:W3CDTF">2024-07-11T09:35:43Z</dcterms:modified>
</cp:coreProperties>
</file>