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5"/>
  </p:normalViewPr>
  <p:slideViewPr>
    <p:cSldViewPr>
      <p:cViewPr varScale="1">
        <p:scale>
          <a:sx n="90" d="100"/>
          <a:sy n="90" d="100"/>
        </p:scale>
        <p:origin x="370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3095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>
                <a:solidFill>
                  <a:schemeClr val="tx1"/>
                </a:solidFill>
                <a:latin typeface="+mn-ea"/>
              </a:rPr>
              <a:t>47</a:t>
            </a:r>
            <a:r>
              <a:rPr lang="ja-JP" altLang="en-US" sz="4000" b="1">
                <a:solidFill>
                  <a:schemeClr val="tx1"/>
                </a:solidFill>
                <a:latin typeface="+mn-ea"/>
              </a:rPr>
              <a:t>回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日本小児遺伝学会学術集会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　</a:t>
            </a:r>
            <a:br>
              <a:rPr lang="ja-JP" altLang="en-US" sz="32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発表者名：　○○○○、○○○○ 、○○○○、 ○○○○</a:t>
            </a:r>
            <a:br>
              <a:rPr lang="ja-JP" altLang="en-US" sz="2400" b="1" dirty="0">
                <a:solidFill>
                  <a:schemeClr val="tx1"/>
                </a:solidFill>
                <a:latin typeface="+mn-ea"/>
              </a:rPr>
            </a:b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共同演者を含む全員の氏名を記載ください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94188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利益相反に関する開示事項はありません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MACC-004</cp:lastModifiedBy>
  <cp:revision>21</cp:revision>
  <dcterms:created xsi:type="dcterms:W3CDTF">2011-07-03T05:52:13Z</dcterms:created>
  <dcterms:modified xsi:type="dcterms:W3CDTF">2024-07-11T09:35:28Z</dcterms:modified>
</cp:coreProperties>
</file>