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50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900113" y="162867"/>
            <a:ext cx="648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  <a:endParaRPr lang="en-US" altLang="ja-JP" sz="2400" b="1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8979" y="764704"/>
            <a:ext cx="7566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開示情報がない場合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下記囲みを、ポスターの最後にご提示下さい。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98979" y="2575970"/>
            <a:ext cx="756489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開示情報がある場合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下記囲みを、ポスターの最後にご提示下さい。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900113" y="6021289"/>
            <a:ext cx="7564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開示基準は学会ホームページをご参照下さい。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8928" y="1506060"/>
            <a:ext cx="756489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日本栄養治療学会　利益相反開示</a:t>
            </a:r>
            <a:br>
              <a:rPr lang="ja-JP" altLang="en-US" dirty="0"/>
            </a:br>
            <a:r>
              <a:rPr lang="ja-JP" altLang="en-US" dirty="0"/>
              <a:t>筆頭演者名：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本演題発表に関連し、開示すべき利益相反関係にある企業等はありません。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98979" y="3222664"/>
            <a:ext cx="7564891" cy="2739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日本栄養治療学会　利益相反開示</a:t>
            </a:r>
            <a:br>
              <a:rPr lang="ja-JP" altLang="en-US" dirty="0"/>
            </a:br>
            <a:r>
              <a:rPr lang="ja-JP" altLang="en-US" dirty="0"/>
              <a:t>筆頭演者名： ○○ ○○</a:t>
            </a:r>
            <a:r>
              <a:rPr lang="en-US" altLang="ja-JP" dirty="0"/>
              <a:t>    </a:t>
            </a:r>
            <a:r>
              <a:rPr lang="ja-JP" altLang="en-US" sz="1800" b="1" dirty="0">
                <a:solidFill>
                  <a:srgbClr val="0432FF"/>
                </a:solidFill>
              </a:rPr>
              <a:t>発表者全員、過去</a:t>
            </a:r>
            <a:r>
              <a:rPr lang="en-US" altLang="ja-JP" sz="1800" b="1" dirty="0">
                <a:solidFill>
                  <a:srgbClr val="0432FF"/>
                </a:solidFill>
              </a:rPr>
              <a:t>3</a:t>
            </a:r>
            <a:r>
              <a:rPr lang="ja-JP" altLang="en-US" sz="1800" b="1" dirty="0">
                <a:solidFill>
                  <a:srgbClr val="0432FF"/>
                </a:solidFill>
              </a:rPr>
              <a:t>年間を一括して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本演題発表に関連し、開示すべき利益相反関係にある企業等：</a:t>
            </a:r>
          </a:p>
          <a:p>
            <a:pPr lvl="1"/>
            <a:r>
              <a:rPr lang="ja-JP" altLang="en-US" sz="1200" dirty="0"/>
              <a:t>①顧問：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②株保有・利益：	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③特許使用料：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④講演料：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⑤原稿料：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 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⑥受託研究・共同研究費：○○○○○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⑦奨学寄付金：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⑧寄附講座所属：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⑨贈答品等の報酬：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endParaRPr lang="ja-JP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2024-01-24T06:08:02Z</dcterms:created>
  <dcterms:modified xsi:type="dcterms:W3CDTF">2024-03-26T01:57:35Z</dcterms:modified>
</cp:coreProperties>
</file>