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3" r:id="rId2"/>
    <p:sldId id="264" r:id="rId3"/>
  </p:sldIdLst>
  <p:sldSz cx="9144000" cy="6858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45"/>
    <p:restoredTop sz="93193"/>
  </p:normalViewPr>
  <p:slideViewPr>
    <p:cSldViewPr snapToGrid="0">
      <p:cViewPr varScale="1">
        <p:scale>
          <a:sx n="106" d="100"/>
          <a:sy n="106" d="100"/>
        </p:scale>
        <p:origin x="204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322" y="0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322" y="9440372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8693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5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39" indent="-28820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830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3962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5094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226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7357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8489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9621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13" y="1243013"/>
            <a:ext cx="4471987" cy="33528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39" indent="-28820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830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3962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5094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226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7357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8489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9621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13" y="1243013"/>
            <a:ext cx="4471987" cy="33528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7700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9168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546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871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4824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03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202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889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802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6977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908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2187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294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263151" y="4112829"/>
            <a:ext cx="7035485" cy="1435894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演題発表内容に関連し、発表者らに開示すべき</a:t>
            </a: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関係にある企業などはありません。</a:t>
            </a: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675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99938" y="370835"/>
            <a:ext cx="874447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100" b="1" dirty="0"/>
              <a:t>下記のポスター例にて</a:t>
            </a:r>
            <a:r>
              <a:rPr lang="en-US" altLang="ja-JP" sz="2100" b="1" dirty="0"/>
              <a:t>COI</a:t>
            </a:r>
            <a:r>
              <a:rPr lang="ja-JP" altLang="en-US" sz="2100" b="1" dirty="0"/>
              <a:t>開示　（様式</a:t>
            </a:r>
            <a:r>
              <a:rPr lang="en-US" altLang="ja-JP" sz="2100" b="1" dirty="0"/>
              <a:t>1-B</a:t>
            </a:r>
            <a:r>
              <a:rPr lang="ja-JP" altLang="en-US" sz="2100" b="1" dirty="0"/>
              <a:t>）</a:t>
            </a:r>
            <a:br>
              <a:rPr lang="en-US" altLang="ja-JP" sz="2100" b="1" dirty="0"/>
            </a:br>
            <a:r>
              <a:rPr lang="ja-JP" altLang="en-US" sz="2100" b="1" dirty="0"/>
              <a:t>学術講演会ポスター発表時、申告すべき</a:t>
            </a:r>
            <a:r>
              <a:rPr lang="en-US" altLang="ja-JP" sz="2100" b="1" dirty="0"/>
              <a:t>COI</a:t>
            </a:r>
            <a:r>
              <a:rPr lang="ja-JP" altLang="en-US" sz="2100" b="1" dirty="0"/>
              <a:t>状態（過去</a:t>
            </a:r>
            <a:r>
              <a:rPr lang="en-US" altLang="ja-JP" sz="2100" b="1" dirty="0"/>
              <a:t>3</a:t>
            </a:r>
            <a:r>
              <a:rPr lang="ja-JP" altLang="en-US" sz="2100" b="1" dirty="0"/>
              <a:t>年間）がない時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1794453"/>
            <a:ext cx="9144000" cy="2002220"/>
          </a:xfrm>
          <a:prstGeom prst="rect">
            <a:avLst/>
          </a:prstGeo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日本小児内分泌学会</a:t>
            </a:r>
            <a:br>
              <a:rPr lang="en-US" altLang="ja-JP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2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1800" b="1" i="1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1650" b="1">
                <a:solidFill>
                  <a:srgbClr val="FFFF1F"/>
                </a:solidFill>
              </a:rPr>
              <a:t>発表者名：　東京一郎、京都次郎、大阪三郎、◎福岡史郎（◎筆頭発表者）</a:t>
            </a:r>
            <a:endParaRPr lang="en-US" altLang="ja-JP" sz="165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59" y="1817543"/>
            <a:ext cx="1067127" cy="98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101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24768"/>
            <a:ext cx="9144000" cy="1256034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ja-JP" altLang="en-US" sz="27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日本小児内分泌学会</a:t>
            </a:r>
            <a:br>
              <a:rPr lang="en-US" altLang="ja-JP" sz="27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27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27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05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15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15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発表者名：　東京一郎、京都次郎、大阪三郎、◎福岡史郎　（◎筆頭発表者）</a:t>
            </a:r>
            <a:endParaRPr lang="en-US" altLang="ja-JP" sz="1500" b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0" name="Rectangle 3"/>
          <p:cNvSpPr>
            <a:spLocks noGrp="1" noChangeArrowheads="1"/>
          </p:cNvSpPr>
          <p:nvPr>
            <p:ph idx="1"/>
          </p:nvPr>
        </p:nvSpPr>
        <p:spPr>
          <a:xfrm>
            <a:off x="837470" y="3124278"/>
            <a:ext cx="7885256" cy="3520965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演題発表内容に関連し、筆頭および共同発表者が開示すべき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CO I 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関係にある企業などとして、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①役員・顧問：　　　　　　　　　　　　　　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②株保有・利益：　　　　　　　　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③特許使用料：　　　　　　　　　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④講演料：　　　　　　　　　　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⑤原稿料：　　　　　　　　　　　　  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⑥治験・受託研究・共同研究費：　　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⑦奨学寄付金：　　　　　　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⑧寄付講座所属：　　　　　　　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⑨贈答品などの報酬：　　　　 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35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54801" y="416818"/>
            <a:ext cx="84157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/>
              <a:t>下記のポスター例にて</a:t>
            </a:r>
            <a:r>
              <a:rPr lang="en-US" altLang="ja-JP" b="1" dirty="0"/>
              <a:t>COI</a:t>
            </a:r>
            <a:r>
              <a:rPr lang="ja-JP" altLang="en-US" b="1" dirty="0"/>
              <a:t>開示　（様式</a:t>
            </a:r>
            <a:r>
              <a:rPr lang="en-US" altLang="ja-JP" b="1" dirty="0"/>
              <a:t>1-B</a:t>
            </a:r>
            <a:r>
              <a:rPr lang="ja-JP" altLang="en-US" b="1" dirty="0"/>
              <a:t>）</a:t>
            </a:r>
            <a:br>
              <a:rPr lang="en-US" altLang="ja-JP" b="1" dirty="0"/>
            </a:br>
            <a:r>
              <a:rPr lang="ja-JP" altLang="en-US" b="1" dirty="0"/>
              <a:t>学術講演会ポスター発表時、 申告すべき</a:t>
            </a:r>
            <a:r>
              <a:rPr lang="en-US" altLang="ja-JP" b="1" dirty="0"/>
              <a:t>COI</a:t>
            </a:r>
            <a:r>
              <a:rPr lang="ja-JP" altLang="en-US" b="1" dirty="0"/>
              <a:t>状態（過去</a:t>
            </a:r>
            <a:r>
              <a:rPr lang="en-US" altLang="ja-JP" b="1" dirty="0"/>
              <a:t>3</a:t>
            </a:r>
            <a:r>
              <a:rPr lang="ja-JP" altLang="en-US" b="1" dirty="0"/>
              <a:t>年間）がある時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5043246" y="4459735"/>
            <a:ext cx="3597554" cy="1649875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（記載例）</a:t>
            </a:r>
            <a:endParaRPr lang="en-US" altLang="ja-JP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　　</a:t>
            </a:r>
            <a:endParaRPr lang="en-US" altLang="ja-JP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14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講演料：　平安製薬、縄文製薬</a:t>
            </a:r>
            <a:endParaRPr lang="en-US" altLang="ja-JP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　　　　　　　　　　</a:t>
            </a:r>
            <a:endParaRPr lang="en-US" altLang="ja-JP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原稿料：　平安製薬</a:t>
            </a:r>
            <a:endParaRPr lang="en-US" altLang="ja-JP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　　　　　　　　　　　  　　　　</a:t>
            </a:r>
            <a:endParaRPr lang="en-US" altLang="ja-JP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　鎌倉製薬、室町製薬　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824943" y="3936978"/>
            <a:ext cx="3897783" cy="30008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350" b="1" dirty="0">
                <a:solidFill>
                  <a:srgbClr val="FF0000"/>
                </a:solidFill>
                <a:latin typeface="Arial" panose="020B0604020202020204" pitchFamily="34" charset="0"/>
              </a:rPr>
              <a:t>開示すべき内容が過去</a:t>
            </a:r>
            <a:r>
              <a:rPr lang="en-US" altLang="ja-JP" sz="135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1350" b="1" dirty="0">
                <a:solidFill>
                  <a:srgbClr val="FF0000"/>
                </a:solidFill>
                <a:latin typeface="Arial" panose="020B0604020202020204" pitchFamily="34" charset="0"/>
              </a:rPr>
              <a:t>年間にある項目のみ記載</a:t>
            </a:r>
            <a:endParaRPr lang="ja-JP" altLang="en-US" sz="1350" dirty="0">
              <a:solidFill>
                <a:srgbClr val="FF0000"/>
              </a:solidFill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8" y="1651927"/>
            <a:ext cx="812413" cy="752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89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299</TotalTime>
  <Words>282</Words>
  <Application>Microsoft Office PowerPoint</Application>
  <PresentationFormat>画面に合わせる (4:3)</PresentationFormat>
  <Paragraphs>29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日本小児内分泌学会 ＣＯ Ｉ 開示 　 発表者名：　東京一郎、京都次郎、大阪三郎、◎福岡史郎　（◎筆頭発表者）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天野 直子</cp:lastModifiedBy>
  <cp:revision>47</cp:revision>
  <cp:lastPrinted>2016-11-11T04:57:59Z</cp:lastPrinted>
  <dcterms:created xsi:type="dcterms:W3CDTF">2015-03-14T19:59:31Z</dcterms:created>
  <dcterms:modified xsi:type="dcterms:W3CDTF">2022-07-24T08:32:26Z</dcterms:modified>
</cp:coreProperties>
</file>