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/>
    <p:restoredTop sz="93165"/>
  </p:normalViewPr>
  <p:slideViewPr>
    <p:cSldViewPr snapToGrid="0"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15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33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42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83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97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99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79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191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91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7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20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15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11062"/>
            <a:ext cx="9144000" cy="200826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ja-JP" altLang="en-US" sz="3000" b="1" dirty="0">
                <a:solidFill>
                  <a:schemeClr val="bg1"/>
                </a:solidFill>
                <a:latin typeface="+mn-lt"/>
              </a:rPr>
              <a:t>　　</a:t>
            </a:r>
            <a:r>
              <a:rPr lang="en-US" altLang="ja-JP" sz="3000" b="1" dirty="0">
                <a:solidFill>
                  <a:schemeClr val="bg1"/>
                </a:solidFill>
                <a:latin typeface="+mn-lt"/>
              </a:rPr>
              <a:t>The Japanese Society for Pediatric Endocrinology</a:t>
            </a:r>
            <a:br>
              <a:rPr lang="en-US" altLang="ja-JP" sz="3000" b="1" dirty="0">
                <a:solidFill>
                  <a:schemeClr val="bg1"/>
                </a:solidFill>
                <a:latin typeface="+mn-lt"/>
              </a:rPr>
            </a:br>
            <a:r>
              <a:rPr lang="en-US" altLang="ja-JP" sz="3000" b="1" dirty="0">
                <a:solidFill>
                  <a:schemeClr val="bg1"/>
                </a:solidFill>
                <a:latin typeface="+mn-lt"/>
              </a:rPr>
              <a:t>COI Disclosure</a:t>
            </a:r>
            <a:br>
              <a:rPr lang="en-US" altLang="ja-JP" sz="3000" b="1" dirty="0">
                <a:solidFill>
                  <a:schemeClr val="bg1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authors’ Name : </a:t>
            </a:r>
            <a:br>
              <a:rPr lang="en-US" altLang="ja-JP" sz="24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en-US" altLang="ja-JP" sz="2100" b="1" i="1" dirty="0">
                <a:solidFill>
                  <a:srgbClr val="FFFF1F"/>
                </a:solidFill>
                <a:latin typeface="+mn-lt"/>
              </a:rPr>
              <a:t>(*Corresponding author)</a:t>
            </a:r>
            <a:endParaRPr lang="en-US" altLang="ja-JP" sz="21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78476" y="4277341"/>
            <a:ext cx="8171754" cy="1059875"/>
          </a:xfrm>
        </p:spPr>
        <p:txBody>
          <a:bodyPr>
            <a:normAutofit fontScale="92500"/>
          </a:bodyPr>
          <a:lstStyle/>
          <a:p>
            <a:pPr algn="just">
              <a:lnSpc>
                <a:spcPts val="1800"/>
              </a:lnSpc>
              <a:buNone/>
            </a:pPr>
            <a:r>
              <a:rPr lang="en-US" altLang="ja-JP" sz="2400" b="1" dirty="0"/>
              <a:t>There are no commercial entities or for-profit organizations that </a:t>
            </a:r>
          </a:p>
          <a:p>
            <a:pPr algn="just">
              <a:lnSpc>
                <a:spcPts val="1800"/>
              </a:lnSpc>
              <a:buNone/>
            </a:pPr>
            <a:r>
              <a:rPr lang="en-US" altLang="ja-JP" sz="2400" b="1" dirty="0"/>
              <a:t>has an interest regarding </a:t>
            </a:r>
            <a:r>
              <a:rPr lang="en-US" altLang="ja-JP" sz="2400" b="1" u="sng" dirty="0"/>
              <a:t>the subject or materials discussed in </a:t>
            </a:r>
          </a:p>
          <a:p>
            <a:pPr algn="just">
              <a:lnSpc>
                <a:spcPts val="1800"/>
              </a:lnSpc>
              <a:buNone/>
            </a:pPr>
            <a:r>
              <a:rPr lang="en-US" altLang="ja-JP" sz="2400" b="1" u="sng" dirty="0"/>
              <a:t>the presentation</a:t>
            </a:r>
            <a:r>
              <a:rPr lang="en-US" altLang="ja-JP" sz="2400" b="1" dirty="0"/>
              <a:t>.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78476" y="527347"/>
            <a:ext cx="87417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dirty="0"/>
              <a:t>Oral presentation slide </a:t>
            </a:r>
            <a:r>
              <a:rPr lang="ja-JP" altLang="en-US" sz="2400" b="1" dirty="0"/>
              <a:t>（</a:t>
            </a:r>
            <a:r>
              <a:rPr lang="en-US" altLang="ja-JP" sz="2400" b="1" dirty="0"/>
              <a:t>Form 1-A</a:t>
            </a:r>
            <a:r>
              <a:rPr lang="ja-JP" altLang="en-US" sz="2400" b="1" dirty="0"/>
              <a:t>）</a:t>
            </a:r>
            <a:r>
              <a:rPr lang="en-US" altLang="ja-JP" sz="2400" b="1" dirty="0"/>
              <a:t>: </a:t>
            </a:r>
            <a:r>
              <a:rPr lang="en-US" altLang="ja-JP" sz="2400" b="1" dirty="0">
                <a:solidFill>
                  <a:srgbClr val="FF0000"/>
                </a:solidFill>
              </a:rPr>
              <a:t>When there is no financial relationship to be disclosed </a:t>
            </a:r>
            <a:r>
              <a:rPr lang="en-US" altLang="ja-JP" sz="2400" b="1" u="sng" dirty="0">
                <a:solidFill>
                  <a:srgbClr val="FF0000"/>
                </a:solidFill>
              </a:rPr>
              <a:t>(within the previous 3</a:t>
            </a:r>
            <a:r>
              <a:rPr lang="ja-JP" altLang="en-US" sz="2400" b="1" u="sng" dirty="0">
                <a:solidFill>
                  <a:srgbClr val="FF0000"/>
                </a:solidFill>
              </a:rPr>
              <a:t> </a:t>
            </a:r>
            <a:r>
              <a:rPr lang="en-US" altLang="ja-JP" sz="2400" b="1" u="sng" dirty="0">
                <a:solidFill>
                  <a:srgbClr val="FF0000"/>
                </a:solidFill>
              </a:rPr>
              <a:t>years)</a:t>
            </a:r>
            <a:endParaRPr lang="ja-JP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9" y="2139992"/>
            <a:ext cx="977774" cy="90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12752"/>
            <a:ext cx="9144000" cy="1468301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  <a:latin typeface="+mn-lt"/>
              </a:rPr>
              <a:t>The Japanese Society for Pediatric Endocrinology</a:t>
            </a:r>
            <a:br>
              <a:rPr lang="en-US" altLang="ja-JP" sz="2400" b="1" dirty="0">
                <a:solidFill>
                  <a:schemeClr val="bg1"/>
                </a:solidFill>
                <a:latin typeface="+mn-lt"/>
              </a:rPr>
            </a:br>
            <a:r>
              <a:rPr lang="en-US" altLang="ja-JP" sz="2400" b="1" dirty="0">
                <a:solidFill>
                  <a:schemeClr val="bg1"/>
                </a:solidFill>
                <a:latin typeface="+mn-lt"/>
              </a:rPr>
              <a:t>COI Disclosure</a:t>
            </a:r>
            <a:br>
              <a:rPr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authors’ Name : 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solidFill>
                  <a:srgbClr val="FFFF1F"/>
                </a:solidFill>
                <a:latin typeface="+mn-lt"/>
              </a:rPr>
              <a:t>(*Corresponding author)</a:t>
            </a:r>
            <a:endParaRPr lang="en-US" altLang="ja-JP" sz="24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142504" y="2935115"/>
            <a:ext cx="8844149" cy="3034460"/>
          </a:xfrm>
        </p:spPr>
        <p:txBody>
          <a:bodyPr>
            <a:noAutofit/>
          </a:bodyPr>
          <a:lstStyle/>
          <a:p>
            <a:pPr algn="just">
              <a:lnSpc>
                <a:spcPts val="1200"/>
              </a:lnSpc>
              <a:buNone/>
            </a:pPr>
            <a:r>
              <a:rPr lang="en-US" altLang="ja-JP" sz="1800" b="1" dirty="0"/>
              <a:t>As commercial entities or for-profit organizations that has an interest regarding the </a:t>
            </a:r>
            <a:r>
              <a:rPr lang="en-US" altLang="ja-JP" sz="1800" b="1" u="sng" dirty="0"/>
              <a:t>subject </a:t>
            </a:r>
          </a:p>
          <a:p>
            <a:pPr algn="just">
              <a:lnSpc>
                <a:spcPts val="1200"/>
              </a:lnSpc>
              <a:buNone/>
            </a:pPr>
            <a:r>
              <a:rPr lang="en-US" altLang="ja-JP" sz="1800" b="1" u="sng" dirty="0"/>
              <a:t>or materials discussed in the presentation</a:t>
            </a:r>
            <a:r>
              <a:rPr lang="en-US" altLang="ja-JP" sz="1800" b="1" dirty="0"/>
              <a:t>.</a:t>
            </a:r>
          </a:p>
          <a:p>
            <a:pPr marL="0" indent="0"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1. </a:t>
            </a:r>
            <a:r>
              <a:rPr lang="en-US" altLang="ja-JP" sz="1500" b="1" dirty="0"/>
              <a:t>Employment/Leadership position/Advisory role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Names of </a:t>
            </a:r>
            <a:r>
              <a:rPr lang="en-US" altLang="ja-JP" sz="1500" b="1" dirty="0">
                <a:solidFill>
                  <a:srgbClr val="FF0000"/>
                </a:solidFill>
              </a:rPr>
              <a:t>commercial entities or for-profit organizations</a:t>
            </a:r>
            <a:endParaRPr lang="en-US" altLang="ja-JP" sz="1500" b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2. </a:t>
            </a:r>
            <a:r>
              <a:rPr lang="en-US" altLang="ja-JP" sz="1500" b="1" dirty="0"/>
              <a:t>Stock ownership or options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3. </a:t>
            </a:r>
            <a:r>
              <a:rPr lang="en-US" altLang="ja-JP" sz="1500" b="1" dirty="0"/>
              <a:t>Patent royalties/licensing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4. </a:t>
            </a:r>
            <a:r>
              <a:rPr lang="en-US" altLang="ja-JP" sz="1500" b="1" dirty="0"/>
              <a:t>Honoraria (e.g. lecture fees)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5. </a:t>
            </a:r>
            <a:r>
              <a:rPr lang="en-US" altLang="ja-JP" sz="1500" b="1" dirty="0"/>
              <a:t>Fees for promotional materials (e.g. manuscript fee)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6. </a:t>
            </a:r>
            <a:r>
              <a:rPr lang="ja-JP" altLang="ja-JP" sz="1500" b="1" dirty="0"/>
              <a:t>Research funding</a:t>
            </a:r>
            <a:r>
              <a:rPr lang="en-US" altLang="ja-JP" sz="1500" b="1" dirty="0"/>
              <a:t> </a:t>
            </a:r>
            <a:r>
              <a:rPr lang="ja-JP" altLang="ja-JP" sz="1500" b="1" dirty="0"/>
              <a:t>(clinical trial, contract and</a:t>
            </a:r>
            <a:r>
              <a:rPr lang="en-US" altLang="ja-JP" sz="1500" b="1" dirty="0"/>
              <a:t> </a:t>
            </a:r>
            <a:r>
              <a:rPr lang="ja-JP" altLang="ja-JP" sz="1500" b="1" dirty="0"/>
              <a:t>collaborative researches)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7. </a:t>
            </a:r>
            <a:r>
              <a:rPr lang="ja-JP" altLang="ja-JP" sz="1500" b="1" dirty="0"/>
              <a:t>Scholarship donation</a:t>
            </a:r>
            <a:r>
              <a:rPr lang="en-US" altLang="ja-JP" sz="1500" b="1" dirty="0"/>
              <a:t>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8. </a:t>
            </a:r>
            <a:r>
              <a:rPr lang="en-US" altLang="ja-JP" sz="1500" b="1" dirty="0"/>
              <a:t>Donated fund laboratory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9. </a:t>
            </a:r>
            <a:r>
              <a:rPr lang="en-US" altLang="ja-JP" sz="1500" b="1" dirty="0"/>
              <a:t>Others</a:t>
            </a:r>
            <a:r>
              <a:rPr lang="ja-JP" altLang="ja-JP" sz="1500" b="1" dirty="0"/>
              <a:t> </a:t>
            </a:r>
            <a:r>
              <a:rPr lang="en-US" altLang="ja-JP" sz="1500" b="1" dirty="0"/>
              <a:t>(e.g. trips, travel, or gifts, which are not related to research)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47641" y="535590"/>
            <a:ext cx="8381634" cy="632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100" b="1" dirty="0"/>
              <a:t>Oral presentation slide </a:t>
            </a:r>
            <a:r>
              <a:rPr lang="ja-JP" altLang="en-US" sz="2100" b="1" dirty="0"/>
              <a:t>（</a:t>
            </a:r>
            <a:r>
              <a:rPr lang="en-US" altLang="ja-JP" sz="2100" b="1" dirty="0"/>
              <a:t>Form 1-A</a:t>
            </a:r>
            <a:r>
              <a:rPr lang="ja-JP" altLang="en-US" sz="2100" b="1" dirty="0"/>
              <a:t>）</a:t>
            </a:r>
            <a:r>
              <a:rPr lang="en-US" altLang="ja-JP" sz="2100" b="1" dirty="0"/>
              <a:t>: </a:t>
            </a:r>
            <a:r>
              <a:rPr lang="en-US" altLang="ja-JP" sz="2100" b="1" dirty="0">
                <a:solidFill>
                  <a:srgbClr val="FF0000"/>
                </a:solidFill>
              </a:rPr>
              <a:t>When there is financial relationship to be disclosed </a:t>
            </a:r>
            <a:r>
              <a:rPr lang="en-US" altLang="ja-JP" sz="2100" b="1" u="sng" dirty="0">
                <a:solidFill>
                  <a:srgbClr val="FF0000"/>
                </a:solidFill>
              </a:rPr>
              <a:t>(within the previous 3 years) </a:t>
            </a:r>
            <a:endParaRPr lang="en-US" altLang="ja-JP" sz="2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2" y="1340367"/>
            <a:ext cx="899369" cy="83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476</TotalTime>
  <Words>264</Words>
  <Application>Microsoft Office PowerPoint</Application>
  <PresentationFormat>画面に合わせる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　　The Japanese Society for Pediatric Endocrinology COI Disclosure 　 All authors’ Name :  (*Corresponding author)</vt:lpstr>
      <vt:lpstr>The Japanese Society for Pediatric Endocrinology COI Disclosure All authors’ Name :  (*Corresponding author)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天野 直子</cp:lastModifiedBy>
  <cp:revision>69</cp:revision>
  <cp:lastPrinted>2016-11-11T04:57:59Z</cp:lastPrinted>
  <dcterms:created xsi:type="dcterms:W3CDTF">2015-03-14T19:59:31Z</dcterms:created>
  <dcterms:modified xsi:type="dcterms:W3CDTF">2022-07-24T08:26:36Z</dcterms:modified>
</cp:coreProperties>
</file>