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3200638" cy="25199975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40" d="100"/>
          <a:sy n="40" d="100"/>
        </p:scale>
        <p:origin x="301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80" y="4124164"/>
            <a:ext cx="32400479" cy="8773325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3235822"/>
            <a:ext cx="32400479" cy="6084159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92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36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6" y="1341665"/>
            <a:ext cx="9315138" cy="2135581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4" y="1341665"/>
            <a:ext cx="27405405" cy="2135581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63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3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4" y="6282497"/>
            <a:ext cx="37260550" cy="10482488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4" y="16864153"/>
            <a:ext cx="37260550" cy="5512493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82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07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6708326"/>
            <a:ext cx="18360271" cy="1598915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6708326"/>
            <a:ext cx="18360271" cy="1598915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22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341667"/>
            <a:ext cx="37260550" cy="487083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3" y="6177496"/>
            <a:ext cx="18275893" cy="3027495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3" y="9204991"/>
            <a:ext cx="18275893" cy="135391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3" y="6177496"/>
            <a:ext cx="18365898" cy="3027495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3" y="9204991"/>
            <a:ext cx="18365898" cy="135391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9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72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6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679998"/>
            <a:ext cx="13933329" cy="5879994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3628331"/>
            <a:ext cx="21870323" cy="17908316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7559993"/>
            <a:ext cx="13933329" cy="14005821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1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679998"/>
            <a:ext cx="13933329" cy="5879994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3628331"/>
            <a:ext cx="21870323" cy="17908316"/>
          </a:xfrm>
        </p:spPr>
        <p:txBody>
          <a:bodyPr anchor="t"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7559993"/>
            <a:ext cx="13933329" cy="14005821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92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341667"/>
            <a:ext cx="37260550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6708326"/>
            <a:ext cx="37260550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3356646"/>
            <a:ext cx="972014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026BCA-3332-49DA-B1B1-F726AE565C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3356646"/>
            <a:ext cx="14580215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3356646"/>
            <a:ext cx="972014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6EC03-0EC4-455B-828F-3A7CFF5C01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26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kumimoji="1"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kumimoji="1"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1D6FB25-E82A-0D8E-7C12-60AE84082FB1}"/>
              </a:ext>
            </a:extLst>
          </p:cNvPr>
          <p:cNvSpPr/>
          <p:nvPr/>
        </p:nvSpPr>
        <p:spPr>
          <a:xfrm>
            <a:off x="0" y="1"/>
            <a:ext cx="5567997" cy="369216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3607423-04F7-FE6E-D10E-E484900CCCF4}"/>
              </a:ext>
            </a:extLst>
          </p:cNvPr>
          <p:cNvSpPr txBox="1"/>
          <p:nvPr/>
        </p:nvSpPr>
        <p:spPr>
          <a:xfrm>
            <a:off x="275380" y="425670"/>
            <a:ext cx="56682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演題番号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CBCA00C-7BCE-5696-BE6F-F355114E46CF}"/>
              </a:ext>
            </a:extLst>
          </p:cNvPr>
          <p:cNvSpPr/>
          <p:nvPr/>
        </p:nvSpPr>
        <p:spPr>
          <a:xfrm>
            <a:off x="5567998" y="0"/>
            <a:ext cx="33099717" cy="157839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2FDC07F-D717-24ED-C598-A69E48ACD5CD}"/>
              </a:ext>
            </a:extLst>
          </p:cNvPr>
          <p:cNvSpPr txBox="1"/>
          <p:nvPr/>
        </p:nvSpPr>
        <p:spPr>
          <a:xfrm>
            <a:off x="6340987" y="257488"/>
            <a:ext cx="312916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NPO </a:t>
            </a:r>
            <a:r>
              <a:rPr kumimoji="1" lang="zh-CN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法人日本歯科放射線学会 第６回秋季学術大会</a:t>
            </a:r>
            <a:endParaRPr kumimoji="1" lang="ja-JP" altLang="en-US" sz="8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1E8411C-A15B-B691-AA20-45E6E0B6804D}"/>
              </a:ext>
            </a:extLst>
          </p:cNvPr>
          <p:cNvSpPr/>
          <p:nvPr/>
        </p:nvSpPr>
        <p:spPr>
          <a:xfrm>
            <a:off x="38667715" y="1"/>
            <a:ext cx="4532923" cy="369216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06825C2-62EF-2596-C261-8F2F07C1DB76}"/>
              </a:ext>
            </a:extLst>
          </p:cNvPr>
          <p:cNvSpPr txBox="1"/>
          <p:nvPr/>
        </p:nvSpPr>
        <p:spPr>
          <a:xfrm>
            <a:off x="39065103" y="788445"/>
            <a:ext cx="45329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筆頭演者顔写真</a:t>
            </a:r>
          </a:p>
        </p:txBody>
      </p:sp>
      <p:sp>
        <p:nvSpPr>
          <p:cNvPr id="15" name="Text Box 47">
            <a:extLst>
              <a:ext uri="{FF2B5EF4-FFF2-40B4-BE49-F238E27FC236}">
                <a16:creationId xmlns:a16="http://schemas.microsoft.com/office/drawing/2014/main" id="{F0CFFFA6-83C7-23F2-F6DF-076D2D4EC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12842"/>
            <a:ext cx="18249900" cy="373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267" tIns="21633" rIns="43267" bIns="2163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ここにテキストを貼り付けて下さい。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バーの色や高さなどレイアウトは自由にご作成ください。</a:t>
            </a:r>
          </a:p>
          <a:p>
            <a:pPr eaLnBrk="1" hangingPunct="1">
              <a:spcBef>
                <a:spcPct val="0"/>
              </a:spcBef>
            </a:pP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推奨フォント：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MS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明朝、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MSP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明朝、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MS</a:t>
            </a: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ゴシック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MSP</a:t>
            </a: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ゴシック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Arial</a:t>
            </a:r>
          </a:p>
          <a:p>
            <a:pPr eaLnBrk="1" hangingPunct="1">
              <a:spcBef>
                <a:spcPct val="0"/>
              </a:spcBef>
            </a:pP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推奨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サイズ</a:t>
            </a:r>
            <a:r>
              <a:rPr lang="ja-JP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30pt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程度以上をお勧めします。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A88DA70-1A51-949D-556B-A01CC10DE651}"/>
              </a:ext>
            </a:extLst>
          </p:cNvPr>
          <p:cNvSpPr/>
          <p:nvPr/>
        </p:nvSpPr>
        <p:spPr>
          <a:xfrm>
            <a:off x="35509200" y="22645070"/>
            <a:ext cx="7691437" cy="25549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6060A54-AF7B-23C3-5568-9849E14E47A0}"/>
              </a:ext>
            </a:extLst>
          </p:cNvPr>
          <p:cNvSpPr txBox="1"/>
          <p:nvPr/>
        </p:nvSpPr>
        <p:spPr>
          <a:xfrm>
            <a:off x="36665571" y="23333194"/>
            <a:ext cx="45329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1"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DB0B730-9115-44EC-59C3-884571AB3627}"/>
              </a:ext>
            </a:extLst>
          </p:cNvPr>
          <p:cNvSpPr/>
          <p:nvPr/>
        </p:nvSpPr>
        <p:spPr>
          <a:xfrm>
            <a:off x="5567997" y="1580928"/>
            <a:ext cx="33099717" cy="211123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21EED66-7235-7796-139D-E2494E3ED2F6}"/>
              </a:ext>
            </a:extLst>
          </p:cNvPr>
          <p:cNvSpPr txBox="1"/>
          <p:nvPr/>
        </p:nvSpPr>
        <p:spPr>
          <a:xfrm>
            <a:off x="5567996" y="1718886"/>
            <a:ext cx="7620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</a:t>
            </a:r>
            <a:endParaRPr kumimoji="1" lang="en-US" altLang="ja-JP" sz="6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演者名・所属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252001F-57BC-D143-6EF9-48F446A4C598}"/>
              </a:ext>
            </a:extLst>
          </p:cNvPr>
          <p:cNvSpPr/>
          <p:nvPr/>
        </p:nvSpPr>
        <p:spPr>
          <a:xfrm>
            <a:off x="0" y="3692163"/>
            <a:ext cx="3848099" cy="19495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BDC027B-781A-896B-FAC3-74990B94E47D}"/>
              </a:ext>
            </a:extLst>
          </p:cNvPr>
          <p:cNvSpPr txBox="1"/>
          <p:nvPr/>
        </p:nvSpPr>
        <p:spPr>
          <a:xfrm>
            <a:off x="843026" y="3979394"/>
            <a:ext cx="2395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目的</a:t>
            </a:r>
            <a:endParaRPr kumimoji="1" lang="en-US" altLang="ja-JP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A7480A2-E132-8C57-BAA8-AF3222EEF266}"/>
              </a:ext>
            </a:extLst>
          </p:cNvPr>
          <p:cNvSpPr/>
          <p:nvPr/>
        </p:nvSpPr>
        <p:spPr>
          <a:xfrm>
            <a:off x="1" y="13161968"/>
            <a:ext cx="3848099" cy="19495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19DA407-B046-F7FC-4D9E-9B5FBAAEEE6E}"/>
              </a:ext>
            </a:extLst>
          </p:cNvPr>
          <p:cNvSpPr txBox="1"/>
          <p:nvPr/>
        </p:nvSpPr>
        <p:spPr>
          <a:xfrm>
            <a:off x="843027" y="13449199"/>
            <a:ext cx="3005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方法</a:t>
            </a:r>
            <a:endParaRPr kumimoji="1" lang="en-US" altLang="ja-JP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7BDC248-5E8E-6364-BEFC-764CE099964E}"/>
              </a:ext>
            </a:extLst>
          </p:cNvPr>
          <p:cNvSpPr/>
          <p:nvPr/>
        </p:nvSpPr>
        <p:spPr>
          <a:xfrm>
            <a:off x="20381608" y="3692163"/>
            <a:ext cx="3848099" cy="19495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2847ED-CEE4-6AC1-0735-BF730935E071}"/>
              </a:ext>
            </a:extLst>
          </p:cNvPr>
          <p:cNvSpPr txBox="1"/>
          <p:nvPr/>
        </p:nvSpPr>
        <p:spPr>
          <a:xfrm>
            <a:off x="21224634" y="3979394"/>
            <a:ext cx="3005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結果</a:t>
            </a:r>
            <a:endParaRPr kumimoji="1" lang="en-US" altLang="ja-JP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DCAE744-438F-0D8D-EBEA-4864C23AA820}"/>
              </a:ext>
            </a:extLst>
          </p:cNvPr>
          <p:cNvSpPr/>
          <p:nvPr/>
        </p:nvSpPr>
        <p:spPr>
          <a:xfrm>
            <a:off x="20381608" y="13161968"/>
            <a:ext cx="3848099" cy="19495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777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E5C2855-5F85-7E11-A984-72CAA974DF9C}"/>
              </a:ext>
            </a:extLst>
          </p:cNvPr>
          <p:cNvSpPr txBox="1"/>
          <p:nvPr/>
        </p:nvSpPr>
        <p:spPr>
          <a:xfrm>
            <a:off x="21224634" y="13449199"/>
            <a:ext cx="3005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考察</a:t>
            </a:r>
            <a:endParaRPr kumimoji="1" lang="en-US" altLang="ja-JP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0713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73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KOTAKI</dc:creator>
  <cp:lastModifiedBy>SHINYA KOTAKI</cp:lastModifiedBy>
  <cp:revision>4</cp:revision>
  <cp:lastPrinted>2025-06-08T23:37:45Z</cp:lastPrinted>
  <dcterms:created xsi:type="dcterms:W3CDTF">2025-06-06T04:58:41Z</dcterms:created>
  <dcterms:modified xsi:type="dcterms:W3CDTF">2025-06-09T00:12:42Z</dcterms:modified>
</cp:coreProperties>
</file>