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  <p:sldId id="256" r:id="rId3"/>
  </p:sldIdLst>
  <p:sldSz cx="10744200" cy="751681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7">
          <p15:clr>
            <a:srgbClr val="A4A3A4"/>
          </p15:clr>
        </p15:guide>
        <p15:guide id="2" pos="338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1728" y="138"/>
      </p:cViewPr>
      <p:guideLst>
        <p:guide orient="horz" pos="2367"/>
        <p:guide pos="33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5815" y="2335086"/>
            <a:ext cx="9132570" cy="161124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11630" y="4259528"/>
            <a:ext cx="7520940" cy="19209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19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1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53089" y="301023"/>
            <a:ext cx="2840870" cy="641365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30477" y="301023"/>
            <a:ext cx="8343543" cy="641365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34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29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8718" y="4830250"/>
            <a:ext cx="9132570" cy="149292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8718" y="3185947"/>
            <a:ext cx="9132570" cy="164430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74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30477" y="1753925"/>
            <a:ext cx="5592207" cy="49607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1754" y="1753925"/>
            <a:ext cx="5592207" cy="49607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4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7210" y="301021"/>
            <a:ext cx="9669780" cy="125280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7211" y="1682583"/>
            <a:ext cx="4747221" cy="7012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7211" y="2383804"/>
            <a:ext cx="4747221" cy="43308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57905" y="1682583"/>
            <a:ext cx="4749086" cy="7012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57905" y="2383804"/>
            <a:ext cx="4749086" cy="43308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8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79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05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7210" y="299281"/>
            <a:ext cx="3534768" cy="12736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00684" y="299282"/>
            <a:ext cx="6006306" cy="64153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7210" y="1572965"/>
            <a:ext cx="3534768" cy="51417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14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05938" y="5261769"/>
            <a:ext cx="6446520" cy="6211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105938" y="671641"/>
            <a:ext cx="6446520" cy="4510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105938" y="5882951"/>
            <a:ext cx="6446520" cy="8821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19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7210" y="301021"/>
            <a:ext cx="9669780" cy="1252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7210" y="1753925"/>
            <a:ext cx="9669780" cy="4960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7210" y="6966974"/>
            <a:ext cx="2506980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3513B-3B22-4404-B3F5-97E6D7DF997E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70935" y="6966974"/>
            <a:ext cx="3402330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700010" y="6966974"/>
            <a:ext cx="2506980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795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979612" y="546235"/>
            <a:ext cx="9230868" cy="11338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様式</a:t>
            </a:r>
            <a:r>
              <a:rPr lang="en-US" altLang="ja-JP" sz="2800" b="1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ja-JP" sz="28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/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学術</a:t>
            </a:r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大会</a:t>
            </a:r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口頭発</a:t>
            </a:r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表</a:t>
            </a:r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時､申告すべき</a:t>
            </a:r>
            <a:r>
              <a:rPr lang="en-US" altLang="ja-JP" sz="28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状態がない時</a:t>
            </a:r>
          </a:p>
          <a:p>
            <a:pPr indent="0"/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発表演題名：</a:t>
            </a:r>
            <a:r>
              <a:rPr lang="en-US" altLang="ja-JP" sz="2800" b="1" dirty="0">
                <a:latin typeface="ＭＳ Ｐゴシック" pitchFamily="50" charset="-128"/>
                <a:ea typeface="ＭＳ Ｐゴシック" pitchFamily="50" charset="-128"/>
              </a:rPr>
              <a:t> </a:t>
            </a:r>
            <a:endParaRPr lang="ja" sz="28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09220" y="5496320"/>
            <a:ext cx="9931431" cy="1502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150000"/>
              </a:lnSpc>
            </a:pPr>
            <a:r>
              <a:rPr lang="ja" sz="3000" b="1" dirty="0">
                <a:latin typeface="ＭＳ Ｐゴシック" pitchFamily="50" charset="-128"/>
                <a:ea typeface="ＭＳ Ｐゴシック" pitchFamily="50" charset="-128"/>
              </a:rPr>
              <a:t>演題発表に関連し､開示すべき</a:t>
            </a:r>
            <a:r>
              <a:rPr lang="en-US" altLang="ja-JP" sz="30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" sz="3000" b="1" dirty="0">
                <a:latin typeface="ＭＳ Ｐゴシック" pitchFamily="50" charset="-128"/>
                <a:ea typeface="ＭＳ Ｐゴシック" pitchFamily="50" charset="-128"/>
              </a:rPr>
              <a:t>関係にある</a:t>
            </a:r>
            <a:endParaRPr lang="en-US" altLang="ja" sz="30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 algn="ctr">
              <a:lnSpc>
                <a:spcPct val="150000"/>
              </a:lnSpc>
            </a:pPr>
            <a:r>
              <a:rPr lang="ja" sz="3000" b="1" dirty="0">
                <a:latin typeface="ＭＳ Ｐゴシック" pitchFamily="50" charset="-128"/>
                <a:ea typeface="ＭＳ Ｐゴシック" pitchFamily="50" charset="-128"/>
              </a:rPr>
              <a:t>企業などはありません</a:t>
            </a:r>
            <a:r>
              <a:rPr lang="ja-JP" altLang="en-US" sz="3000" b="1" dirty="0" err="1">
                <a:latin typeface="ＭＳ Ｐゴシック" pitchFamily="50" charset="-128"/>
                <a:ea typeface="ＭＳ Ｐゴシック" pitchFamily="50" charset="-128"/>
              </a:rPr>
              <a:t>。</a:t>
            </a:r>
            <a:endParaRPr lang="ja" sz="30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487565" y="7322167"/>
            <a:ext cx="32004" cy="274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ja" sz="100" b="1">
                <a:latin typeface="ＭＳ Ｐゴシック" pitchFamily="50" charset="-128"/>
                <a:ea typeface="ＭＳ Ｐゴシック" pitchFamily="50" charset="-128"/>
              </a:rPr>
              <a:t>■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558916" y="2246238"/>
            <a:ext cx="513473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>
                <a:latin typeface="ＭＳ Ｐゴシック" pitchFamily="50" charset="-128"/>
                <a:ea typeface="ＭＳ Ｐゴシック" pitchFamily="50" charset="-128"/>
              </a:rPr>
              <a:t>日本心臓核医学会</a:t>
            </a:r>
            <a:endParaRPr kumimoji="1" lang="en-US" altLang="ja-JP" sz="4800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3600" b="1" dirty="0"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r>
              <a:rPr lang="ja-JP" altLang="en-US" sz="44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en-US" altLang="ja-JP" sz="44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4400" b="1" dirty="0">
                <a:latin typeface="ＭＳ Ｐゴシック" pitchFamily="50" charset="-128"/>
                <a:ea typeface="ＭＳ Ｐゴシック" pitchFamily="50" charset="-128"/>
              </a:rPr>
              <a:t>開示</a:t>
            </a:r>
            <a:endParaRPr lang="en-US" altLang="ja-JP" sz="4400" b="1" dirty="0">
              <a:latin typeface="ＭＳ Ｐゴシック" pitchFamily="50" charset="-128"/>
              <a:ea typeface="ＭＳ Ｐゴシック" pitchFamily="50" charset="-128"/>
            </a:endParaRPr>
          </a:p>
          <a:p>
            <a:endParaRPr lang="en-US" altLang="ja-JP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kumimoji="1"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　　　筆頭著者名：〇〇　〇〇</a:t>
            </a: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40" y="2778161"/>
            <a:ext cx="2459736" cy="11521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641292" y="158006"/>
            <a:ext cx="9688000" cy="78843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ja" sz="100" b="1" dirty="0">
                <a:latin typeface="ＭＳ Ｐゴシック" pitchFamily="50" charset="-128"/>
                <a:ea typeface="ＭＳ Ｐゴシック" pitchFamily="50" charset="-128"/>
              </a:rPr>
              <a:t>　旬　</a:t>
            </a:r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様式2</a:t>
            </a:r>
            <a:endParaRPr lang="en-US" altLang="ja" sz="2800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　　</a:t>
            </a:r>
            <a:r>
              <a:rPr lang="ja" altLang="ja-JP" sz="2800" b="1" dirty="0">
                <a:latin typeface="ＭＳ Ｐゴシック" pitchFamily="50" charset="-128"/>
                <a:ea typeface="ＭＳ Ｐゴシック" pitchFamily="50" charset="-128"/>
              </a:rPr>
              <a:t>学術</a:t>
            </a:r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大会</a:t>
            </a:r>
            <a:r>
              <a:rPr lang="ja" altLang="ja-JP" sz="2800" b="1" dirty="0">
                <a:latin typeface="ＭＳ Ｐゴシック" pitchFamily="50" charset="-128"/>
                <a:ea typeface="ＭＳ Ｐゴシック" pitchFamily="50" charset="-128"/>
              </a:rPr>
              <a:t>口頭発表時､申告すべき</a:t>
            </a:r>
            <a:r>
              <a:rPr lang="en-US" altLang="ja-JP" sz="28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" altLang="ja-JP" sz="2800" b="1" dirty="0">
                <a:latin typeface="ＭＳ Ｐゴシック" pitchFamily="50" charset="-128"/>
                <a:ea typeface="ＭＳ Ｐゴシック" pitchFamily="50" charset="-128"/>
              </a:rPr>
              <a:t>状態がある時</a:t>
            </a:r>
          </a:p>
          <a:p>
            <a:pPr indent="0"/>
            <a:endParaRPr lang="en-US" altLang="ja" sz="27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/>
            <a:r>
              <a:rPr lang="ja-JP" altLang="en-US" sz="2700" b="1" dirty="0"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ja" sz="28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74334" y="3689604"/>
            <a:ext cx="928109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ja" sz="2500" b="1" dirty="0">
                <a:latin typeface="ＭＳ Ｐゴシック" pitchFamily="50" charset="-128"/>
                <a:ea typeface="ＭＳ Ｐゴシック" pitchFamily="50" charset="-128"/>
              </a:rPr>
              <a:t>演題発表に関連し､開示すべきＣＯＩ関係にある企業などとして、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1141565" y="4348297"/>
            <a:ext cx="4230535" cy="304681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①顧問：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②株保有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・</a:t>
            </a: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利益：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altLang="ja-JP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③特許使用料：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altLang="ja-JP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④講演料：</a:t>
            </a:r>
            <a:r>
              <a:rPr lang="en-US" altLang="ja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altLang="ja-JP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⑤原稿料：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⑥受託研究･共同研究</a:t>
            </a:r>
            <a:r>
              <a:rPr lang="ja" altLang="ja-JP" sz="2200" b="1" dirty="0">
                <a:latin typeface="ＭＳ Ｐゴシック" pitchFamily="50" charset="-128"/>
                <a:ea typeface="ＭＳ Ｐゴシック" pitchFamily="50" charset="-128"/>
              </a:rPr>
              <a:t>費：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altLang="ja-JP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⑦奨学寄付金：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⑧寄付講座所属：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⑨贈答品などの報酬：</a:t>
            </a:r>
            <a:r>
              <a:rPr lang="en-US" altLang="ja" sz="2200" b="1" dirty="0">
                <a:latin typeface="ＭＳ Ｐゴシック" pitchFamily="50" charset="-128"/>
                <a:ea typeface="ＭＳ Ｐゴシック" pitchFamily="50" charset="-128"/>
              </a:rPr>
              <a:t>        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27884" y="1166118"/>
            <a:ext cx="513473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>
                <a:latin typeface="ＭＳ Ｐゴシック" pitchFamily="50" charset="-128"/>
                <a:ea typeface="ＭＳ Ｐゴシック" pitchFamily="50" charset="-128"/>
              </a:rPr>
              <a:t>日本心臓核医学会</a:t>
            </a:r>
            <a:endParaRPr kumimoji="1" lang="en-US" altLang="ja-JP" sz="4800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3600" b="1" dirty="0"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r>
              <a:rPr lang="ja-JP" altLang="en-US" sz="44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en-US" altLang="ja-JP" sz="44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4400" b="1" dirty="0">
                <a:latin typeface="ＭＳ Ｐゴシック" pitchFamily="50" charset="-128"/>
                <a:ea typeface="ＭＳ Ｐゴシック" pitchFamily="50" charset="-128"/>
              </a:rPr>
              <a:t>開示</a:t>
            </a:r>
            <a:endParaRPr lang="en-US" altLang="ja-JP" sz="4400" b="1" dirty="0">
              <a:latin typeface="ＭＳ Ｐゴシック" pitchFamily="50" charset="-128"/>
              <a:ea typeface="ＭＳ Ｐゴシック" pitchFamily="50" charset="-128"/>
            </a:endParaRPr>
          </a:p>
          <a:p>
            <a:endParaRPr lang="en-US" altLang="ja-JP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kumimoji="1"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　　　筆頭著者名：〇〇　〇〇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92" y="1698041"/>
            <a:ext cx="2459736" cy="1152144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5628706" y="4540124"/>
            <a:ext cx="4032448" cy="151233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平安製薬、縄文製薬　　　　　　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平安製薬　　　　　　　　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鎌倉製薬、室町製薬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57704" y="7025778"/>
            <a:ext cx="430932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← 開示すべき内容がある項目のみ記載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 flipV="1">
            <a:off x="4663851" y="6065861"/>
            <a:ext cx="1029728" cy="9374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ユーザー設定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2023-12-20T01:44:23Z</dcterms:created>
  <dcterms:modified xsi:type="dcterms:W3CDTF">2025-12-25T02:28:52Z</dcterms:modified>
</cp:coreProperties>
</file>