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"/>
  </p:handoutMasterIdLst>
  <p:sldIdLst>
    <p:sldId id="256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78" y="11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AD430-EF79-40AF-8CA7-F9B08C4AB4E8}" type="datetimeFigureOut">
              <a:rPr kumimoji="1" lang="ja-JP" altLang="en-US" smtClean="0"/>
              <a:t>2023/3/30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B7307A-71E8-486E-BED3-0AA0881AD7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69308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2023/3/30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2023/3/30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F9084-7757-4F95-B90D-F0564C583532}" type="datetimeFigureOut">
              <a:rPr kumimoji="1" lang="ja-JP" altLang="en-US" smtClean="0"/>
              <a:pPr/>
              <a:t>2023/3/30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4F9084-7757-4F95-B90D-F0564C583532}" type="datetimeFigureOut">
              <a:rPr kumimoji="1" lang="ja-JP" altLang="en-US" smtClean="0"/>
              <a:pPr/>
              <a:t>2023/3/30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DF11E-C910-4D71-9E39-10B33E22FE2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16000" y="576882"/>
            <a:ext cx="9360000" cy="3218400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</a:rPr>
              <a:t>日本腎臓学会</a:t>
            </a:r>
            <a:br>
              <a:rPr kumimoji="1" lang="en-US" altLang="ja-JP" dirty="0">
                <a:solidFill>
                  <a:schemeClr val="bg1"/>
                </a:solidFill>
              </a:rPr>
            </a:br>
            <a:r>
              <a:rPr lang="en-US" altLang="ja-JP" dirty="0">
                <a:solidFill>
                  <a:schemeClr val="bg1"/>
                </a:solidFill>
              </a:rPr>
              <a:t>COI</a:t>
            </a:r>
            <a:r>
              <a:rPr lang="ja-JP" altLang="en-US" dirty="0">
                <a:solidFill>
                  <a:schemeClr val="bg1"/>
                </a:solidFill>
              </a:rPr>
              <a:t>　開示</a:t>
            </a:r>
            <a:br>
              <a:rPr lang="en-US" altLang="ja-JP" dirty="0">
                <a:solidFill>
                  <a:schemeClr val="bg1"/>
                </a:solidFill>
              </a:rPr>
            </a:br>
            <a:r>
              <a:rPr lang="ja-JP" altLang="en-US" sz="2000" dirty="0">
                <a:solidFill>
                  <a:schemeClr val="bg1"/>
                </a:solidFill>
              </a:rPr>
              <a:t>　</a:t>
            </a:r>
            <a:br>
              <a:rPr lang="en-US" altLang="ja-JP" dirty="0">
                <a:solidFill>
                  <a:schemeClr val="bg1"/>
                </a:solidFill>
              </a:rPr>
            </a:br>
            <a:r>
              <a:rPr lang="ja-JP" altLang="en-US" sz="2000" i="1" dirty="0">
                <a:solidFill>
                  <a:schemeClr val="bg1"/>
                </a:solidFill>
              </a:rPr>
              <a:t>発表者名：　○○○○、〇〇○○、＊○○○○（＊代表者）</a:t>
            </a:r>
            <a:br>
              <a:rPr lang="en-US" altLang="ja-JP" sz="2000" i="1" dirty="0">
                <a:solidFill>
                  <a:schemeClr val="bg1"/>
                </a:solidFill>
              </a:rPr>
            </a:br>
            <a:br>
              <a:rPr lang="en-US" altLang="ja-JP" sz="2000" i="1" dirty="0">
                <a:solidFill>
                  <a:schemeClr val="bg1"/>
                </a:solidFill>
              </a:rPr>
            </a:br>
            <a:r>
              <a:rPr lang="ja-JP" altLang="en-US" sz="2000" dirty="0">
                <a:solidFill>
                  <a:schemeClr val="bg1"/>
                </a:solidFill>
              </a:rPr>
              <a:t>□研究倫理・医療倫理に関する研修を受講しました</a:t>
            </a:r>
            <a:endParaRPr lang="ja-JP" altLang="en-US" sz="2000" i="1" dirty="0">
              <a:solidFill>
                <a:schemeClr val="bg1"/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75520" y="4221088"/>
            <a:ext cx="8535600" cy="1752600"/>
          </a:xfrm>
        </p:spPr>
        <p:txBody>
          <a:bodyPr>
            <a:normAutofit/>
          </a:bodyPr>
          <a:lstStyle/>
          <a:p>
            <a:pPr algn="l"/>
            <a:r>
              <a:rPr lang="ja-JP" altLang="en-US" sz="2800" u="sng" dirty="0">
                <a:solidFill>
                  <a:srgbClr val="FF0000"/>
                </a:solidFill>
              </a:rPr>
              <a:t>過去</a:t>
            </a:r>
            <a:r>
              <a:rPr lang="en-US" altLang="ja-JP" sz="2800" u="sng" dirty="0">
                <a:solidFill>
                  <a:srgbClr val="FF0000"/>
                </a:solidFill>
              </a:rPr>
              <a:t>3</a:t>
            </a:r>
            <a:r>
              <a:rPr lang="ja-JP" altLang="en-US" sz="2800" u="sng" dirty="0">
                <a:solidFill>
                  <a:srgbClr val="FF0000"/>
                </a:solidFill>
              </a:rPr>
              <a:t>年間において</a:t>
            </a:r>
            <a:endParaRPr lang="en-US" altLang="ja-JP" sz="2800" u="sng" dirty="0">
              <a:solidFill>
                <a:srgbClr val="FF0000"/>
              </a:solidFill>
            </a:endParaRPr>
          </a:p>
          <a:p>
            <a:pPr algn="l"/>
            <a:r>
              <a:rPr lang="ja-JP" altLang="en-US" sz="2800" dirty="0">
                <a:solidFill>
                  <a:schemeClr val="tx1"/>
                </a:solidFill>
              </a:rPr>
              <a:t>演題発表内容に関連し、発表者らに開示すべき</a:t>
            </a:r>
            <a:r>
              <a:rPr lang="en-US" altLang="ja-JP" sz="2800" b="1" dirty="0">
                <a:solidFill>
                  <a:schemeClr val="tx1"/>
                </a:solidFill>
              </a:rPr>
              <a:t>COI</a:t>
            </a:r>
            <a:r>
              <a:rPr lang="ja-JP" altLang="en-US" sz="2800" b="1" dirty="0">
                <a:solidFill>
                  <a:schemeClr val="tx1"/>
                </a:solidFill>
              </a:rPr>
              <a:t>関係にある企業などは</a:t>
            </a:r>
            <a:r>
              <a:rPr lang="ja-JP" altLang="en-US" sz="2800" dirty="0">
                <a:solidFill>
                  <a:schemeClr val="tx1"/>
                </a:solidFill>
              </a:rPr>
              <a:t>ありません。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688289" y="116632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様式１</a:t>
            </a:r>
            <a:r>
              <a:rPr lang="en-US" altLang="ja-JP" dirty="0"/>
              <a:t>C</a:t>
            </a:r>
            <a:endParaRPr lang="ja-JP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73</Words>
  <Application>Microsoft Office PowerPoint</Application>
  <PresentationFormat>ワイド画面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テーマ</vt:lpstr>
      <vt:lpstr>日本腎臓学会 COI　開示 　 発表者名：　○○○○、〇〇○○、＊○○○○（＊代表者）  □研究倫理・医療倫理に関する研修を受講しました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日本腎臓学会 COI　開示 筆頭発表者名：　○　○　○　○</dc:title>
  <dc:creator>PC04</dc:creator>
  <cp:lastModifiedBy>mtz-staff3</cp:lastModifiedBy>
  <cp:revision>20</cp:revision>
  <cp:lastPrinted>2017-03-13T00:54:55Z</cp:lastPrinted>
  <dcterms:created xsi:type="dcterms:W3CDTF">2009-09-04T05:42:38Z</dcterms:created>
  <dcterms:modified xsi:type="dcterms:W3CDTF">2023-03-30T01:20:52Z</dcterms:modified>
</cp:coreProperties>
</file>