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42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60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14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57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17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68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658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63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05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36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974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36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F8A8D-A3D8-4AF4-B0E9-04D868CC3155}" type="datetimeFigureOut">
              <a:rPr kumimoji="1" lang="ja-JP" altLang="en-US" smtClean="0"/>
              <a:t>2021/8/14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1AF76-2C93-4198-9FB3-48AB2B4D8E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9578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77577D-2267-45EB-84F8-DC33EB65C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122" y="1044411"/>
            <a:ext cx="8740301" cy="2387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kumimoji="1" lang="ja-JP" altLang="en-US" sz="4400" dirty="0"/>
              <a:t>日本脂質栄養学会　利益相反開示</a:t>
            </a:r>
            <a:br>
              <a:rPr kumimoji="1" lang="en-US" altLang="ja-JP" sz="4400" dirty="0"/>
            </a:br>
            <a:br>
              <a:rPr kumimoji="1" lang="en-US" altLang="ja-JP" sz="3400" dirty="0"/>
            </a:br>
            <a:r>
              <a:rPr kumimoji="1" lang="ja-JP" altLang="en-US" sz="3400" dirty="0"/>
              <a:t>演者：尾目我参、於眼我</a:t>
            </a:r>
            <a:r>
              <a:rPr lang="en-US" altLang="ja-JP" sz="3400" dirty="0"/>
              <a:t> </a:t>
            </a:r>
            <a:r>
              <a:rPr lang="ja-JP" altLang="en-US" sz="3400" dirty="0"/>
              <a:t>録、魚食 良太郎</a:t>
            </a:r>
            <a:endParaRPr kumimoji="1" lang="ja-JP" altLang="en-US" sz="34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1F0B164-74DD-4BAE-AF85-6B12AC24A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764" y="4510408"/>
            <a:ext cx="8448471" cy="736498"/>
          </a:xfrm>
        </p:spPr>
        <p:txBody>
          <a:bodyPr>
            <a:noAutofit/>
          </a:bodyPr>
          <a:lstStyle/>
          <a:p>
            <a:r>
              <a:rPr kumimoji="1" lang="ja-JP" altLang="en-US" sz="4000" dirty="0"/>
              <a:t>本演題に関連して、筆頭著者に</a:t>
            </a:r>
            <a:endParaRPr kumimoji="1" lang="en-US" altLang="ja-JP" sz="4000" dirty="0"/>
          </a:p>
          <a:p>
            <a:r>
              <a:rPr kumimoji="1" lang="ja-JP" altLang="en-US" sz="4000" dirty="0"/>
              <a:t>開示すべき</a:t>
            </a:r>
            <a:r>
              <a:rPr kumimoji="1" lang="en-US" altLang="ja-JP" sz="4000" dirty="0"/>
              <a:t>COI</a:t>
            </a:r>
            <a:r>
              <a:rPr kumimoji="1" lang="ja-JP" altLang="en-US" sz="4000" dirty="0"/>
              <a:t>はありません。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4D75FCE-2592-46B8-AC91-91E37C420035}"/>
              </a:ext>
            </a:extLst>
          </p:cNvPr>
          <p:cNvSpPr txBox="1"/>
          <p:nvPr/>
        </p:nvSpPr>
        <p:spPr>
          <a:xfrm>
            <a:off x="248056" y="17509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i="1" dirty="0"/>
              <a:t>例）利益相反状態のない場合</a:t>
            </a:r>
          </a:p>
        </p:txBody>
      </p:sp>
    </p:spTree>
    <p:extLst>
      <p:ext uri="{BB962C8B-B14F-4D97-AF65-F5344CB8AC3E}">
        <p14:creationId xmlns:p14="http://schemas.microsoft.com/office/powerpoint/2010/main" val="327214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77577D-2267-45EB-84F8-DC33EB65C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420" y="635847"/>
            <a:ext cx="8740301" cy="161395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kumimoji="1" lang="ja-JP" altLang="en-US" sz="4000" dirty="0"/>
              <a:t>日本脂質栄養学会　利益相反開示</a:t>
            </a:r>
            <a:br>
              <a:rPr kumimoji="1" lang="en-US" altLang="ja-JP" sz="4000" dirty="0"/>
            </a:br>
            <a:br>
              <a:rPr kumimoji="1" lang="en-US" altLang="ja-JP" sz="3200" dirty="0"/>
            </a:br>
            <a:r>
              <a:rPr kumimoji="1" lang="ja-JP" altLang="en-US" sz="3200" dirty="0"/>
              <a:t>演者：尾目我参、於眼我</a:t>
            </a:r>
            <a:r>
              <a:rPr lang="en-US" altLang="ja-JP" sz="3200" dirty="0"/>
              <a:t> </a:t>
            </a:r>
            <a:r>
              <a:rPr lang="ja-JP" altLang="en-US" sz="3200" dirty="0"/>
              <a:t>録、魚食 良太郎</a:t>
            </a:r>
            <a:endParaRPr kumimoji="1" lang="ja-JP" altLang="en-US" sz="32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1F0B164-74DD-4BAE-AF85-6B12AC24A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764" y="2375133"/>
            <a:ext cx="8448471" cy="502071"/>
          </a:xfrm>
        </p:spPr>
        <p:txBody>
          <a:bodyPr>
            <a:noAutofit/>
          </a:bodyPr>
          <a:lstStyle/>
          <a:p>
            <a:r>
              <a:rPr kumimoji="1" lang="ja-JP" altLang="en-US" sz="1800" dirty="0"/>
              <a:t>本演題に関連して、筆頭著者に開示すべき利益相反は下記のとおりです。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4D75FCE-2592-46B8-AC91-91E37C420035}"/>
              </a:ext>
            </a:extLst>
          </p:cNvPr>
          <p:cNvSpPr txBox="1"/>
          <p:nvPr/>
        </p:nvSpPr>
        <p:spPr>
          <a:xfrm>
            <a:off x="248056" y="175098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i="1" dirty="0"/>
              <a:t>例）利益相反状態の場合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ACAF915F-1858-4118-B7F0-CD5C7262B4F4}"/>
              </a:ext>
            </a:extLst>
          </p:cNvPr>
          <p:cNvSpPr txBox="1">
            <a:spLocks/>
          </p:cNvSpPr>
          <p:nvPr/>
        </p:nvSpPr>
        <p:spPr>
          <a:xfrm>
            <a:off x="296036" y="2940262"/>
            <a:ext cx="8594387" cy="5020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i="1" dirty="0"/>
              <a:t>（</a:t>
            </a:r>
            <a:r>
              <a:rPr lang="en-US" altLang="ja-JP" sz="1800" i="1" dirty="0"/>
              <a:t>※</a:t>
            </a:r>
            <a:r>
              <a:rPr lang="ja-JP" altLang="en-US" sz="1800" i="1" dirty="0"/>
              <a:t>以下の①から⑨の例を参照して記入）</a:t>
            </a:r>
            <a:endParaRPr lang="en-US" altLang="ja-JP" sz="1800" i="1" dirty="0"/>
          </a:p>
          <a:p>
            <a:pPr algn="l"/>
            <a:r>
              <a:rPr lang="ja-JP" altLang="en-US" sz="1800" dirty="0"/>
              <a:t>①○○株式会社より本日より２年以内に顧問料を受理しています。</a:t>
            </a:r>
            <a:endParaRPr lang="en-US" altLang="ja-JP" sz="1800" dirty="0"/>
          </a:p>
          <a:p>
            <a:pPr algn="l"/>
            <a:r>
              <a:rPr lang="ja-JP" altLang="en-US" sz="1800" dirty="0"/>
              <a:t>②○○株式会社の株を本日より２年以内に保有していたことがあります。</a:t>
            </a:r>
            <a:endParaRPr lang="en-US" altLang="ja-JP" sz="1800" dirty="0"/>
          </a:p>
          <a:p>
            <a:pPr algn="l"/>
            <a:r>
              <a:rPr lang="ja-JP" altLang="en-US" sz="1800" dirty="0"/>
              <a:t>③○○株式会社より本日より２年以内に特許使用料を受理しています。</a:t>
            </a:r>
            <a:endParaRPr lang="en-US" altLang="ja-JP" sz="1800" dirty="0"/>
          </a:p>
          <a:p>
            <a:pPr algn="l"/>
            <a:r>
              <a:rPr lang="ja-JP" altLang="en-US" sz="1800" dirty="0"/>
              <a:t>④○○株式会社より本日より２年以内に講演料を受理しています。</a:t>
            </a:r>
            <a:endParaRPr lang="en-US" altLang="ja-JP" sz="1800" dirty="0"/>
          </a:p>
          <a:p>
            <a:pPr algn="l"/>
            <a:r>
              <a:rPr lang="ja-JP" altLang="en-US" sz="1800" dirty="0"/>
              <a:t>⑤○○株式会社より本日より２年以内に原稿料を受理しています。</a:t>
            </a:r>
            <a:endParaRPr lang="en-US" altLang="ja-JP" sz="1800" dirty="0"/>
          </a:p>
          <a:p>
            <a:pPr algn="l"/>
            <a:r>
              <a:rPr lang="ja-JP" altLang="en-US" sz="1800" dirty="0"/>
              <a:t>⑥ ○○株式会社より本日より２年以内に受託研究・共同研究費を受理しています。</a:t>
            </a:r>
            <a:endParaRPr lang="en-US" altLang="ja-JP" sz="1800" dirty="0"/>
          </a:p>
          <a:p>
            <a:pPr algn="l"/>
            <a:r>
              <a:rPr lang="ja-JP" altLang="en-US" sz="1800" dirty="0"/>
              <a:t>⑦ ○○株式会社より本日より２年以内に奨学寄附金を受理しています。</a:t>
            </a:r>
            <a:endParaRPr lang="en-US" altLang="ja-JP" sz="1800" dirty="0"/>
          </a:p>
          <a:p>
            <a:pPr algn="l"/>
            <a:r>
              <a:rPr lang="ja-JP" altLang="en-US" sz="1800" dirty="0"/>
              <a:t>⑧ ○○株式会社の寄付講座に２年以内に所属していたことがあります。</a:t>
            </a:r>
            <a:endParaRPr lang="en-US" altLang="ja-JP" sz="1800" dirty="0"/>
          </a:p>
          <a:p>
            <a:pPr algn="l"/>
            <a:r>
              <a:rPr lang="ja-JP" altLang="en-US" sz="1800" dirty="0"/>
              <a:t>⑨ ○○株式会社より本日より２年以内に贈答品などを受理しています。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880843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77577D-2267-45EB-84F8-DC33EB65C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122" y="1044411"/>
            <a:ext cx="8740301" cy="2387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kumimoji="1" lang="ja-JP" altLang="en-US" sz="4400" dirty="0"/>
              <a:t>日本脂質栄養学会　利益相反開示</a:t>
            </a:r>
            <a:br>
              <a:rPr kumimoji="1" lang="en-US" altLang="ja-JP" sz="4400" dirty="0"/>
            </a:br>
            <a:br>
              <a:rPr kumimoji="1" lang="en-US" altLang="ja-JP" sz="3400" dirty="0"/>
            </a:br>
            <a:r>
              <a:rPr kumimoji="1" lang="ja-JP" altLang="en-US" sz="3400" dirty="0"/>
              <a:t>演者：尾目我参、於眼我</a:t>
            </a:r>
            <a:r>
              <a:rPr lang="en-US" altLang="ja-JP" sz="3400" dirty="0"/>
              <a:t> </a:t>
            </a:r>
            <a:r>
              <a:rPr lang="ja-JP" altLang="en-US" sz="3400" dirty="0"/>
              <a:t>録、魚食 良太郎</a:t>
            </a:r>
            <a:endParaRPr kumimoji="1" lang="ja-JP" altLang="en-US" sz="34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1F0B164-74DD-4BAE-AF85-6B12AC24A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764" y="4510408"/>
            <a:ext cx="8448471" cy="1689224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3600" dirty="0"/>
              <a:t>本演題の筆頭著者は企業に所属しており、研究費および該当する</a:t>
            </a:r>
            <a:r>
              <a:rPr lang="ja-JP" altLang="en-US" sz="3600" dirty="0"/>
              <a:t>ものの給与等は○○株式会社より支給されている。</a:t>
            </a:r>
            <a:endParaRPr kumimoji="1"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4D75FCE-2592-46B8-AC91-91E37C420035}"/>
              </a:ext>
            </a:extLst>
          </p:cNvPr>
          <p:cNvSpPr txBox="1"/>
          <p:nvPr/>
        </p:nvSpPr>
        <p:spPr>
          <a:xfrm>
            <a:off x="248056" y="175098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i="1" dirty="0"/>
              <a:t>例）企業発表の場合</a:t>
            </a:r>
          </a:p>
        </p:txBody>
      </p:sp>
    </p:spTree>
    <p:extLst>
      <p:ext uri="{BB962C8B-B14F-4D97-AF65-F5344CB8AC3E}">
        <p14:creationId xmlns:p14="http://schemas.microsoft.com/office/powerpoint/2010/main" val="1921797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312</Words>
  <Application>Microsoft Office PowerPoint</Application>
  <PresentationFormat>画面に合わせる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テーマ</vt:lpstr>
      <vt:lpstr>日本脂質栄養学会　利益相反開示  演者：尾目我参、於眼我 録、魚食 良太郎</vt:lpstr>
      <vt:lpstr>日本脂質栄養学会　利益相反開示  演者：尾目我参、於眼我 録、魚食 良太郎</vt:lpstr>
      <vt:lpstr>日本脂質栄養学会　利益相反開示  演者：尾目我参、於眼我 録、魚食 良太郎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日本脂質栄養学会　利益相反開示  演者：尾目我参、於眼我 録、魚食 良太郎</dc:title>
  <dc:creator>satoko</dc:creator>
  <cp:lastModifiedBy>satoko</cp:lastModifiedBy>
  <cp:revision>2</cp:revision>
  <dcterms:created xsi:type="dcterms:W3CDTF">2021-08-14T00:25:30Z</dcterms:created>
  <dcterms:modified xsi:type="dcterms:W3CDTF">2021-08-14T00:53:31Z</dcterms:modified>
</cp:coreProperties>
</file>