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sldIdLst>
    <p:sldId id="258" r:id="rId4"/>
    <p:sldId id="260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138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12" Type="http://schemas.openxmlformats.org/officeDocument/2006/relationships/customXml" Target="../customXml/item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栗原　香織" userId="b33cdeb9-3eea-48ee-89c9-f5f701fa76a0" providerId="ADAL" clId="{0E02B4DD-5FB0-46D2-956F-ED682931270F}"/>
    <pc:docChg chg="modSld">
      <pc:chgData name="栗原　香織" userId="b33cdeb9-3eea-48ee-89c9-f5f701fa76a0" providerId="ADAL" clId="{0E02B4DD-5FB0-46D2-956F-ED682931270F}" dt="2024-10-18T08:14:58" v="0" actId="1076"/>
      <pc:docMkLst>
        <pc:docMk/>
      </pc:docMkLst>
      <pc:sldChg chg="modSp mod">
        <pc:chgData name="栗原　香織" userId="b33cdeb9-3eea-48ee-89c9-f5f701fa76a0" providerId="ADAL" clId="{0E02B4DD-5FB0-46D2-956F-ED682931270F}" dt="2024-10-18T08:14:58" v="0" actId="1076"/>
        <pc:sldMkLst>
          <pc:docMk/>
          <pc:sldMk cId="2427428970" sldId="258"/>
        </pc:sldMkLst>
        <pc:spChg chg="mod">
          <ac:chgData name="栗原　香織" userId="b33cdeb9-3eea-48ee-89c9-f5f701fa76a0" providerId="ADAL" clId="{0E02B4DD-5FB0-46D2-956F-ED682931270F}" dt="2024-10-18T08:14:58" v="0" actId="1076"/>
          <ac:spMkLst>
            <pc:docMk/>
            <pc:sldMk cId="2427428970" sldId="258"/>
            <ac:spMk id="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91730-0602-4824-B29D-E2F423135805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21547D-4EFF-43A6-BC49-97ED5B8E59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930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253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477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496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974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115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56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775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864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45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892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F4128-E0A5-4492-9AB9-A63EE3EA076F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78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F4128-E0A5-4492-9AB9-A63EE3EA076F}" type="datetimeFigureOut">
              <a:rPr kumimoji="1" lang="ja-JP" altLang="en-US" smtClean="0"/>
              <a:t>2024/10/18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100B1-9150-4105-8898-D4F357178B4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50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/>
        </p:nvSpPr>
        <p:spPr bwMode="auto">
          <a:xfrm>
            <a:off x="11113" y="3517900"/>
            <a:ext cx="91440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 algn="ctr" eaLnBrk="1" hangingPunct="1"/>
            <a:r>
              <a:rPr lang="ja-JP" altLang="en-US" sz="3600" dirty="0">
                <a:latin typeface="ＭＳ Ｐゴシック" pitchFamily="-112" charset="-128"/>
              </a:rPr>
              <a:t>私は今回の演題に関連して、</a:t>
            </a:r>
            <a:endParaRPr lang="en-US" altLang="ja-JP" sz="3600" dirty="0">
              <a:latin typeface="ＭＳ Ｐゴシック" pitchFamily="-112" charset="-128"/>
            </a:endParaRPr>
          </a:p>
          <a:p>
            <a:pPr algn="ctr" eaLnBrk="1" hangingPunct="1"/>
            <a:r>
              <a:rPr lang="ja-JP" altLang="en-US" sz="3600" dirty="0">
                <a:latin typeface="ＭＳ Ｐゴシック" pitchFamily="-112" charset="-128"/>
              </a:rPr>
              <a:t>開示すべき</a:t>
            </a:r>
            <a:r>
              <a:rPr lang="ja-JP" altLang="en-US" sz="3600" dirty="0"/>
              <a:t>利益相反</a:t>
            </a:r>
            <a:r>
              <a:rPr lang="ja-JP" altLang="en-US" sz="3600" dirty="0">
                <a:latin typeface="ＭＳ Ｐゴシック" pitchFamily="-112" charset="-128"/>
              </a:rPr>
              <a:t>はありません。</a:t>
            </a:r>
            <a:endParaRPr lang="ja-JP" altLang="en-US" sz="3600" b="1" dirty="0">
              <a:latin typeface="ＭＳ Ｐゴシック" pitchFamily="-112" charset="-128"/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252000" y="332656"/>
            <a:ext cx="8640000" cy="252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日本老年薬学会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利益相反の開示</a:t>
            </a:r>
            <a:br>
              <a:rPr lang="ja-JP" altLang="ja-JP" sz="3600" b="1" dirty="0">
                <a:latin typeface="ＭＳ Ｐゴシック" panose="020B0600070205080204" pitchFamily="50" charset="-128"/>
              </a:rPr>
            </a:br>
            <a:r>
              <a:rPr lang="ja-JP" altLang="en-US" sz="1600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b="1" i="1" dirty="0">
                <a:latin typeface="ＭＳ Ｐゴシック" panose="020B0600070205080204" pitchFamily="50" charset="-128"/>
              </a:rPr>
            </a:br>
            <a:r>
              <a:rPr lang="ja-JP" altLang="en-US" sz="2400" b="1" i="1" dirty="0">
                <a:latin typeface="ＭＳ Ｐゴシック" panose="020B0600070205080204" pitchFamily="50" charset="-128"/>
              </a:rPr>
              <a:t>筆頭発表者名：　</a:t>
            </a:r>
            <a:r>
              <a:rPr lang="ja-JP" altLang="ja-JP" sz="2400" b="1" i="1" dirty="0">
                <a:latin typeface="ＭＳ Ｐゴシック" panose="020B0600070205080204" pitchFamily="50" charset="-128"/>
              </a:rPr>
              <a:t>○○ ○○</a:t>
            </a:r>
          </a:p>
        </p:txBody>
      </p:sp>
    </p:spTree>
    <p:extLst>
      <p:ext uri="{BB962C8B-B14F-4D97-AF65-F5344CB8AC3E}">
        <p14:creationId xmlns:p14="http://schemas.microsoft.com/office/powerpoint/2010/main" val="242742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/>
        </p:nvSpPr>
        <p:spPr bwMode="auto">
          <a:xfrm>
            <a:off x="251520" y="2924944"/>
            <a:ext cx="8640000" cy="37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-112" charset="-128"/>
              </a:defRPr>
            </a:lvl9pPr>
          </a:lstStyle>
          <a:p>
            <a:pPr algn="ctr"/>
            <a:r>
              <a:rPr lang="ja-JP" altLang="en-US" sz="2400" b="1" dirty="0">
                <a:latin typeface="+mn-ea"/>
                <a:ea typeface="+mn-ea"/>
              </a:rPr>
              <a:t>私の今回の演題に関連して、</a:t>
            </a:r>
          </a:p>
          <a:p>
            <a:pPr algn="ctr"/>
            <a:r>
              <a:rPr lang="ja-JP" altLang="en-US" sz="2400" b="1" dirty="0">
                <a:latin typeface="+mn-ea"/>
                <a:ea typeface="+mn-ea"/>
              </a:rPr>
              <a:t>開示すべき利益相反は以下のとおりです。</a:t>
            </a:r>
            <a:endParaRPr lang="en-US" altLang="ja-JP" sz="2400" b="1" dirty="0">
              <a:latin typeface="+mn-ea"/>
              <a:ea typeface="+mn-ea"/>
            </a:endParaRP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①顧問：</a:t>
            </a:r>
            <a:r>
              <a:rPr lang="en-US" altLang="ja-JP" sz="2000" dirty="0">
                <a:latin typeface="+mn-ea"/>
                <a:ea typeface="+mn-ea"/>
              </a:rPr>
              <a:t>		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②株式保有・利益：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③特許権使用料：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④講演料：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⑤原稿料：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⑥研究費：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○○製薬</a:t>
            </a:r>
          </a:p>
          <a:p>
            <a:r>
              <a:rPr lang="ja-JP" altLang="en-US" sz="2000" dirty="0">
                <a:latin typeface="+mn-ea"/>
                <a:ea typeface="+mn-ea"/>
              </a:rPr>
              <a:t>　　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⑦奨学寄付金：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○○製薬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⑧寄付講座所属：</a:t>
            </a:r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あり（○○製薬）</a:t>
            </a:r>
          </a:p>
          <a:p>
            <a:r>
              <a:rPr lang="en-US" altLang="ja-JP" sz="2000" dirty="0">
                <a:latin typeface="+mn-ea"/>
                <a:ea typeface="+mn-ea"/>
              </a:rPr>
              <a:t>		</a:t>
            </a:r>
            <a:r>
              <a:rPr lang="ja-JP" altLang="en-US" sz="2000" dirty="0">
                <a:latin typeface="+mn-ea"/>
                <a:ea typeface="+mn-ea"/>
              </a:rPr>
              <a:t>⑨贈答品など：</a:t>
            </a:r>
            <a:r>
              <a:rPr lang="en-US" altLang="ja-JP" sz="2000" dirty="0">
                <a:latin typeface="+mn-ea"/>
                <a:ea typeface="+mn-ea"/>
              </a:rPr>
              <a:t>			</a:t>
            </a:r>
            <a:r>
              <a:rPr lang="ja-JP" altLang="en-US" sz="2000" dirty="0">
                <a:latin typeface="+mn-ea"/>
                <a:ea typeface="+mn-ea"/>
              </a:rPr>
              <a:t>なし</a:t>
            </a:r>
          </a:p>
        </p:txBody>
      </p:sp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251520" y="290513"/>
            <a:ext cx="8640000" cy="2520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37931725" indent="-37474525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日本老年薬学会</a:t>
            </a:r>
            <a:endParaRPr lang="en-US" altLang="ja-JP" sz="3600" b="1" dirty="0">
              <a:latin typeface="ＭＳ Ｐゴシック" panose="020B060007020508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3600" b="1" dirty="0">
                <a:latin typeface="ＭＳ Ｐゴシック" panose="020B0600070205080204" pitchFamily="50" charset="-128"/>
              </a:rPr>
              <a:t>利益相反の開示</a:t>
            </a:r>
            <a:br>
              <a:rPr lang="ja-JP" altLang="ja-JP" sz="3600" b="1" dirty="0">
                <a:latin typeface="ＭＳ Ｐゴシック" panose="020B0600070205080204" pitchFamily="50" charset="-128"/>
              </a:rPr>
            </a:br>
            <a:r>
              <a:rPr lang="ja-JP" altLang="en-US" sz="1600" b="1" dirty="0">
                <a:latin typeface="ＭＳ Ｐゴシック" panose="020B0600070205080204" pitchFamily="50" charset="-128"/>
              </a:rPr>
              <a:t>　</a:t>
            </a:r>
            <a:br>
              <a:rPr lang="ja-JP" altLang="ja-JP" b="1" i="1" dirty="0">
                <a:latin typeface="ＭＳ Ｐゴシック" panose="020B0600070205080204" pitchFamily="50" charset="-128"/>
              </a:rPr>
            </a:br>
            <a:r>
              <a:rPr lang="ja-JP" altLang="en-US" sz="2400" b="1" i="1" dirty="0">
                <a:latin typeface="ＭＳ Ｐゴシック" panose="020B0600070205080204" pitchFamily="50" charset="-128"/>
              </a:rPr>
              <a:t>筆頭発表者名：　</a:t>
            </a:r>
            <a:r>
              <a:rPr lang="ja-JP" altLang="ja-JP" sz="2400" b="1" i="1" dirty="0">
                <a:latin typeface="ＭＳ Ｐゴシック" panose="020B0600070205080204" pitchFamily="50" charset="-128"/>
              </a:rPr>
              <a:t>○○ ○○</a:t>
            </a:r>
          </a:p>
        </p:txBody>
      </p:sp>
    </p:spTree>
    <p:extLst>
      <p:ext uri="{BB962C8B-B14F-4D97-AF65-F5344CB8AC3E}">
        <p14:creationId xmlns:p14="http://schemas.microsoft.com/office/powerpoint/2010/main" val="724649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DBBB2FD1EF1D04E8DBB06020AF43796" ma:contentTypeVersion="18" ma:contentTypeDescription="新しいドキュメントを作成します。" ma:contentTypeScope="" ma:versionID="14858a5783048adf2489f554904c9fe8">
  <xsd:schema xmlns:xsd="http://www.w3.org/2001/XMLSchema" xmlns:xs="http://www.w3.org/2001/XMLSchema" xmlns:p="http://schemas.microsoft.com/office/2006/metadata/properties" xmlns:ns2="d6854111-d1a5-4998-a696-13ef9044144d" xmlns:ns3="503539c5-f8ad-4529-967e-8b02f2c9ab50" targetNamespace="http://schemas.microsoft.com/office/2006/metadata/properties" ma:root="true" ma:fieldsID="5e3726e8f65a9938377faf4c0c3c818a" ns2:_="" ns3:_="">
    <xsd:import namespace="d6854111-d1a5-4998-a696-13ef9044144d"/>
    <xsd:import namespace="503539c5-f8ad-4529-967e-8b02f2c9ab5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854111-d1a5-4998-a696-13ef904414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04eaaf6d-5d4b-4d85-af94-249941f4c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3539c5-f8ad-4529-967e-8b02f2c9ab5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85af1f5-614c-4fc4-af61-6a0075ad10be}" ma:internalName="TaxCatchAll" ma:showField="CatchAllData" ma:web="503539c5-f8ad-4529-967e-8b02f2c9ab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6854111-d1a5-4998-a696-13ef9044144d">
      <Terms xmlns="http://schemas.microsoft.com/office/infopath/2007/PartnerControls"/>
    </lcf76f155ced4ddcb4097134ff3c332f>
    <TaxCatchAll xmlns="503539c5-f8ad-4529-967e-8b02f2c9ab50" xsi:nil="true"/>
  </documentManagement>
</p:properties>
</file>

<file path=customXml/itemProps1.xml><?xml version="1.0" encoding="utf-8"?>
<ds:datastoreItem xmlns:ds="http://schemas.openxmlformats.org/officeDocument/2006/customXml" ds:itemID="{3EF26580-53E0-40F2-8BD1-F00B60E3B50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7C45B31-C7E7-4F32-BA00-125EC3A8433E}"/>
</file>

<file path=customXml/itemProps3.xml><?xml version="1.0" encoding="utf-8"?>
<ds:datastoreItem xmlns:ds="http://schemas.openxmlformats.org/officeDocument/2006/customXml" ds:itemID="{FB34CF39-6344-4A20-BDE7-AC74C4DE15C1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169</Words>
  <Application>Microsoft Office PowerPoint</Application>
  <PresentationFormat>画面に合わせる (4:3)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Naoyoshi MORI</dc:creator>
  <cp:lastModifiedBy>栗原　香織</cp:lastModifiedBy>
  <cp:revision>4</cp:revision>
  <dcterms:created xsi:type="dcterms:W3CDTF">2016-11-12T06:22:04Z</dcterms:created>
  <dcterms:modified xsi:type="dcterms:W3CDTF">2024-10-18T08:15:03Z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0x010100DDBBB2FD1EF1D04E8DBB06020AF43796</vt:lpwstr>
  </property>
</Properties>
</file>