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57" r:id="rId2"/>
  </p:sldIdLst>
  <p:sldSz cx="12192000" cy="6858000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C3EC7"/>
    <a:srgbClr val="00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56" y="132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846A389-285C-4B97-940E-4D853C30B35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A30ED0A-CE9E-4C38-9802-07C360BFB66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3595263A-AFEA-4184-BDB4-8A467AF5FFCC}" type="datetimeFigureOut">
              <a:rPr lang="ja-JP" altLang="en-US"/>
              <a:pPr>
                <a:defRPr/>
              </a:pPr>
              <a:t>2025/3/6</a:t>
            </a:fld>
            <a:endParaRPr lang="en-US" altLang="ja-JP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827E2E98-AE28-4D84-83C2-0AA6800EA09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2219B05-193E-46F7-A8D0-EEC4A987302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164FCEF-2336-4D03-8A08-0BD294E58FC0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5C0CFE-BE9D-49C5-B87B-1BAED0A22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3D9D7-CE0E-4CB7-B999-69F444C74AB4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D5824B-DC41-4BE3-8972-D18336C77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49D9D3-17D3-46EC-B0AA-A38909552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B21F8-E643-4FE6-8877-6684518EC40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0681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6EE237-B7D6-42E9-8009-10C8CAA10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06469-E152-4586-A35C-A0962351D5DF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727E62-5784-4546-A6F0-C7766D2AF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A334BD-318B-4842-A188-E6F695FA4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0B953-514A-4DFC-8AA1-4A131CF4F3A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000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6E2FCA-64A7-47AF-B525-0C3F7EE48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15165-C349-47E4-8D15-150C75C38E3C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5166BC-F2A5-4843-96A8-9F203A4F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14AF5D-0CFD-4578-AA90-0E6628D72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9B74C-A7F3-45B7-AE97-E725D6E8222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5971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FFBB56-DB9D-48D9-9FD5-0DF369EDB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80B62-FFBF-4EBA-B49E-3CD13009832C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B216A9-99FD-4EEE-A10A-E06A04EFA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05B9A6-A465-444D-AE9B-BFEE62592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7CCA8-5387-4176-9B8E-12FD82912D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803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D9A6A4-2309-4F0C-94D2-DBD036F65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50164-140C-4B5B-AA1C-E3D2BE347861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E0D3E2-4AF1-45F3-BDF8-C10764002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270565-15F6-403C-890E-3A8A4FEB5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734A2-72CA-4CEC-977F-D9D288D218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699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B3D9F1-18D6-4C08-97BC-B1D5D7EC4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8BC4D-4F04-4AF5-B158-B73F2F7B7A59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F20A15-3883-4842-8FD4-BC82C005F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43D673-79D8-4CD2-95C8-A01546945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6C212-2D07-4795-82AA-BB54104DB4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050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AD84A7F3-61BF-490B-8AA3-BA5B5B0C8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36540-E43D-4E42-B77E-005411B20D3B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BCCD729-43C9-4534-AB68-61A7DEFAA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79C9F8D-1F02-4C70-A05B-BA44354F8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BA8FC6-9C73-44B1-BE9B-EEB72C499B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1778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F1CF49C9-C341-4518-98E2-909A5A17B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EB87D-0646-480E-BCFE-75E594E1F019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6B46D989-2B7C-43B7-8D2A-C7DC7B9AB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C4205618-A42F-4E10-A31F-A8699A67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0F7EC-BA15-42A5-AF1D-70E78B0A64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114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E4A18615-EF4C-4FB5-B663-DCC8492CD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CFDB9-F06F-4923-83D4-113818139864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10186B6F-E4F6-4BB0-BFB3-64E0DAB0F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AF2A46D-3546-42CF-B978-73F65BEB7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D7A45-F752-4BA1-A485-DA50077D4EE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0477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A4400240-EEBB-4AE9-85F7-4C1438549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DAD8B-BDB3-4C33-A2BA-E5643B621F88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45A70405-A4E0-4201-A3D2-9ADBAC2AC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8FD31239-F74C-41D1-BB0E-00C9AA7DE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161BA-0020-4367-B43B-67525F3873F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902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59BB2C9B-CBF9-43D1-AC1E-BC2C0E6D2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B4885-69DD-4346-9208-64731E058285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0960F3E-F04E-42DC-AA31-BED144787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64B8C1A8-3A17-4777-8187-A4F964D23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3B69E-9B3E-49F0-A68C-4808CCC5C3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4056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7678B15C-DEAA-476A-95BF-7D86F71D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92592-2152-4A8E-A718-68455B9B830F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5770A10-01FA-4E42-B91E-BFA7175EA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6A61EE98-F0BD-4C2A-971A-8EC818F14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E9C46-F6BD-476D-8BAC-15640E74A3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0197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20B4F4CD-86D8-470B-8594-44216189931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B259CE1F-BFB1-417A-A925-A7225E70DF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5E83AD-8401-4132-AF99-32199F6507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5B208B0-5BC5-4580-BD37-F178FC721E98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92163A-A75B-41DF-892B-0CAB094363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2572B4-0A76-4C5D-B81B-6FF7C0F46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070380C-6CFF-43B6-9E91-FD25C705254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E6E2C7-3009-4C3F-8890-67B7A0F84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636838"/>
            <a:ext cx="8229600" cy="2303462"/>
          </a:xfrm>
        </p:spPr>
        <p:txBody>
          <a:bodyPr rtlCol="0"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dirty="0">
                <a:latin typeface="ＭＳ Ｐゴシック" pitchFamily="50" charset="-128"/>
              </a:rPr>
              <a:t>筆頭演者名：</a:t>
            </a:r>
            <a:r>
              <a:rPr lang="ja-JP" altLang="en-US" u="sng" dirty="0">
                <a:latin typeface="ＭＳ Ｐゴシック" pitchFamily="50" charset="-128"/>
              </a:rPr>
              <a:t>○○　○○</a:t>
            </a:r>
            <a:endParaRPr lang="en-US" altLang="ja-JP" u="sng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en-US" altLang="ja-JP" u="sng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dirty="0">
                <a:latin typeface="ＭＳ Ｐゴシック" pitchFamily="50" charset="-128"/>
              </a:rPr>
              <a:t>今回の演題発表に関連し</a:t>
            </a:r>
            <a:endParaRPr lang="en-US" altLang="ja-JP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dirty="0">
                <a:latin typeface="ＭＳ Ｐゴシック" pitchFamily="50" charset="-128"/>
              </a:rPr>
              <a:t>開示すべきＣＯＩはありません。　</a:t>
            </a:r>
            <a:endParaRPr lang="en-US" altLang="ja-JP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ja-JP" altLang="en-US" dirty="0">
              <a:latin typeface="ＭＳ Ｐゴシック" pitchFamily="50" charset="-128"/>
            </a:endParaRPr>
          </a:p>
        </p:txBody>
      </p:sp>
      <p:sp>
        <p:nvSpPr>
          <p:cNvPr id="2052" name="テキスト ボックス 3">
            <a:extLst>
              <a:ext uri="{FF2B5EF4-FFF2-40B4-BE49-F238E27FC236}">
                <a16:creationId xmlns:a16="http://schemas.microsoft.com/office/drawing/2014/main" id="{74E6E235-C85C-4C9A-BE9C-547E79BCE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-24097"/>
            <a:ext cx="9144000" cy="132343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4000">
                <a:solidFill>
                  <a:schemeClr val="bg1"/>
                </a:solidFill>
                <a:latin typeface="ＭＳ Ｐゴシック" panose="020B0600070205080204" pitchFamily="50" charset="-128"/>
              </a:rPr>
              <a:t>48</a:t>
            </a:r>
            <a:r>
              <a:rPr lang="ja-JP" altLang="en-US" sz="4000">
                <a:solidFill>
                  <a:schemeClr val="bg1"/>
                </a:solidFill>
                <a:latin typeface="ＭＳ Ｐゴシック" panose="020B0600070205080204" pitchFamily="50" charset="-128"/>
              </a:rPr>
              <a:t>回</a:t>
            </a:r>
            <a:r>
              <a:rPr lang="ja-JP" altLang="en-US" sz="40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日本産婦人科手術学会</a:t>
            </a:r>
            <a:endParaRPr lang="en-US" altLang="ja-JP" sz="4000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ja-JP" sz="40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lang="ja-JP" altLang="en-US" sz="40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開示 （例）</a:t>
            </a:r>
            <a:endParaRPr lang="en-US" altLang="ja-JP" sz="4000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1824</TotalTime>
  <Words>32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婦人科</dc:creator>
  <cp:lastModifiedBy>MACC-041</cp:lastModifiedBy>
  <cp:revision>58</cp:revision>
  <cp:lastPrinted>2018-05-16T01:55:45Z</cp:lastPrinted>
  <dcterms:created xsi:type="dcterms:W3CDTF">2011-01-05T06:58:11Z</dcterms:created>
  <dcterms:modified xsi:type="dcterms:W3CDTF">2025-03-06T06:03:25Z</dcterms:modified>
</cp:coreProperties>
</file>