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D886F-C89F-934A-8BAD-A222BFE71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4A76B2-6E3D-AB55-B78A-459C96708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C5ECD5-E91A-CE60-9023-89C2A6AFE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20C1A0-B319-0905-D4C3-C50BC18F9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ED9E05-7319-EF6D-033D-DD8054853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02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50D486-0CD1-63F4-71B5-E02664EE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4FC924-851E-3D66-588F-5C5007E85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83E4F6-1176-405F-6981-096672963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B4554D-987C-685F-78AF-E537C7E40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F16520-694E-D27F-47D1-CC53B0639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77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EFD83E-4FE4-FE9B-4EBD-DF76CF376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30B83C-E7B6-C0D0-CE4B-6077D9ED8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0A8D54-2A70-280A-141E-D2E061DA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2E355D-3EC8-67F8-2FF1-4EA11303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0C17FE-B877-EE6B-B9E4-6F26062D3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3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ACAE61-A71E-A211-1EEC-E0471A8B7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C4C4AD-B6EA-B7AF-5EF3-A5A8E2BFB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9477BF-6F23-DBBA-06C1-F8D1442E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F070F0-2272-7655-F892-62E6D7988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61A147-5237-C742-F36E-EE7FC672D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33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804F14-FA6A-BE1C-04F4-55A562B34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98E57B-C982-DACF-45CB-6BBEE3420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3EC796-DE56-718C-E3F7-77280F57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D2D38A-AF10-8F8F-BE83-6075FB83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858829-28E3-C646-F4C4-78D6FADC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86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06B2F-87EF-7DC3-6662-DD9B4C4CF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336BB2-2FEF-255D-5B1E-3EF7068FD5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3C9B24C-BEF7-729C-34D3-11FD3A558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48EE3E-8FA2-6C06-891A-6D71BA68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A3D3DF-79FB-7D91-5276-536265AC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2157EC-BE35-8077-7E9C-0A6008CC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20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3A130-0201-F63E-CA8C-547E9CD93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84B069-A2A0-B60E-315B-14A1641F3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31602B-6F4E-6E01-8207-C72F33DDC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6EED91C-0998-3C0C-59B5-B78F5475D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8301669-D831-E39E-E351-D14B7303BA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11D689-98E5-7A21-D4D3-9BDA06099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54011C-158E-45DF-A541-84C574C61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FDEB4F3-1B13-B16B-D0A9-C5C419492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34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161377-0C63-834F-7527-F2202943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1899906-B941-5859-FAE0-48806B5B6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ECA013-E804-1EF1-1E42-D3AFB5BE0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752886F-2469-260F-8D63-35E8EBA1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55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A6B603B-9D56-4608-B13C-52F14295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532A14-E5E3-375F-F604-F27B2C92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8949C7-6CC6-9E43-8D02-B15629B34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884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3E6A82-F58E-79E7-E611-38B30A6F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A7B5D3-C4FE-9E66-3834-C356EC906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A53D08-16B2-FE98-4FE7-83A8340D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170191-2B16-A1E6-4EDE-000750F8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9F03A3-F5F2-EA81-69CF-DFE6CD7C9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492AFF-00E7-E42A-03E9-BF9F7CD50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75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369D2C-25C0-4B7E-FC45-1DFF202E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71DA2F7-6F27-64AE-E6C3-29158F28C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645596-D99C-447A-7FA2-E6A3FB5CD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ACC6A2-4B23-25DD-0951-11263035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ADC2F5-8ED4-746D-5D09-335B48125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59A0D2-055E-86ED-FAEA-3F10E1ECC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74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527F4C2-9EAD-8328-857F-9133C343C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F0ECE8-0199-C4D9-35A7-69DA4C295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0F1303-4CE6-42E1-708D-C40B11555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C20073-4482-9431-AB4E-464316B8C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B6A795-7CF4-DD87-F826-DEB0B1FCD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52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347939D-34A3-E9E9-AC5A-083AA7B62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46" y="369462"/>
            <a:ext cx="11477907" cy="1588480"/>
          </a:xfrm>
          <a:prstGeom prst="rect">
            <a:avLst/>
          </a:prstGeom>
          <a:solidFill>
            <a:schemeClr val="tx2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3200" dirty="0"/>
              <a:t>第</a:t>
            </a:r>
            <a:r>
              <a:rPr lang="en-US" altLang="ja-JP" sz="3200"/>
              <a:t>64</a:t>
            </a:r>
            <a:r>
              <a:rPr lang="ja-JP" altLang="en-US" sz="3200"/>
              <a:t>回</a:t>
            </a:r>
            <a:r>
              <a:rPr lang="ja-JP" altLang="en-US" sz="3200" dirty="0"/>
              <a:t>日本産科婦人科内視鏡学会学術講演会</a:t>
            </a:r>
            <a:b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</a:br>
            <a:r>
              <a:rPr kumimoji="0" lang="ja-JP" altLang="en-US" sz="3200" b="1" dirty="0">
                <a:latin typeface="ＦＡ 丸ゴシックＭ" pitchFamily="49" charset="-128"/>
                <a:ea typeface="ＦＡ 丸ゴシックＭ" pitchFamily="49" charset="-128"/>
              </a:rPr>
              <a:t>利益相反の開示（利益相反なし）</a:t>
            </a:r>
            <a:endParaRPr kumimoji="0" lang="en-US" altLang="ja-JP" sz="2800" b="1" dirty="0">
              <a:latin typeface="ＦＡ 丸ゴシックＭ" pitchFamily="49" charset="-128"/>
              <a:ea typeface="ＦＡ 丸ゴシックＭ" pitchFamily="49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6848D12-3E5E-A860-0060-9CA02B81E4CE}"/>
              </a:ext>
            </a:extLst>
          </p:cNvPr>
          <p:cNvSpPr txBox="1">
            <a:spLocks noChangeArrowheads="1"/>
          </p:cNvSpPr>
          <p:nvPr/>
        </p:nvSpPr>
        <p:spPr>
          <a:xfrm>
            <a:off x="1159793" y="2147720"/>
            <a:ext cx="9916527" cy="387351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10000"/>
              </a:lnSpc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14400" b="1" dirty="0">
                <a:latin typeface="ＦＡ 丸ゴシックＭ" pitchFamily="49" charset="-128"/>
                <a:ea typeface="ＦＡ 丸ゴシックＭ" pitchFamily="49" charset="-128"/>
              </a:rPr>
              <a:t>演題発表に関連し、開示すべき利益相反関係</a:t>
            </a:r>
            <a:endParaRPr lang="en-US" altLang="ja-JP" sz="14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0" indent="0">
              <a:lnSpc>
                <a:spcPct val="210000"/>
              </a:lnSpc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14400" b="1" dirty="0">
                <a:latin typeface="ＦＡ 丸ゴシックＭ" pitchFamily="49" charset="-128"/>
                <a:ea typeface="ＦＡ 丸ゴシックＭ" pitchFamily="49" charset="-128"/>
              </a:rPr>
              <a:t>にある企業などはありません</a:t>
            </a:r>
            <a:r>
              <a:rPr lang="ja-JP" altLang="en-US" sz="8000" b="1" dirty="0">
                <a:latin typeface="ＦＡ 丸ゴシックＭ" pitchFamily="49" charset="-128"/>
                <a:ea typeface="ＦＡ 丸ゴシックＭ" pitchFamily="49" charset="-128"/>
              </a:rPr>
              <a:t>。</a:t>
            </a:r>
            <a:endParaRPr lang="en-US" altLang="ja-JP" sz="36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>
              <a:lnSpc>
                <a:spcPct val="21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r">
              <a:lnSpc>
                <a:spcPct val="210000"/>
              </a:lnSpc>
              <a:buFont typeface="Arial" panose="020B0604020202020204" pitchFamily="34" charset="0"/>
              <a:buNone/>
              <a:tabLst>
                <a:tab pos="5556250" algn="l"/>
              </a:tabLst>
            </a:pPr>
            <a:endParaRPr kumimoji="0" lang="en-US" altLang="ja-JP" sz="9600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r">
              <a:lnSpc>
                <a:spcPct val="210000"/>
              </a:lnSpc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kumimoji="0" lang="ja-JP" altLang="en-US" sz="9600" dirty="0">
                <a:latin typeface="ＦＡ 丸ゴシックＭ" pitchFamily="49" charset="-128"/>
                <a:ea typeface="ＦＡ 丸ゴシックＭ" pitchFamily="49" charset="-128"/>
              </a:rPr>
              <a:t>筆頭演者氏名：　○○　○○</a:t>
            </a:r>
            <a:endParaRPr kumimoji="0" lang="en-US" altLang="ja-JP" sz="9600" dirty="0">
              <a:latin typeface="ＦＡ 丸ゴシックＭ" pitchFamily="49" charset="-128"/>
              <a:ea typeface="ＦＡ 丸ゴシックＭ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571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ＦＡ 丸ゴシックＭ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karasuma_635</dc:creator>
  <cp:lastModifiedBy>MACC-004</cp:lastModifiedBy>
  <cp:revision>2</cp:revision>
  <dcterms:created xsi:type="dcterms:W3CDTF">2023-05-11T06:14:19Z</dcterms:created>
  <dcterms:modified xsi:type="dcterms:W3CDTF">2024-08-08T02:27:10Z</dcterms:modified>
</cp:coreProperties>
</file>