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4" r:id="rId2"/>
    <p:sldId id="260" r:id="rId3"/>
    <p:sldId id="263" r:id="rId4"/>
    <p:sldId id="266" r:id="rId5"/>
    <p:sldId id="267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学会情報" id="{879F02A8-DAE0-AE48-959D-6058A2CF7C5C}">
          <p14:sldIdLst>
            <p14:sldId id="264"/>
          </p14:sldIdLst>
        </p14:section>
        <p14:section name="発表スライド_表紙" id="{ACB36876-4610-CE43-8A01-BE7A748C7D9E}">
          <p14:sldIdLst>
            <p14:sldId id="260"/>
          </p14:sldIdLst>
        </p14:section>
        <p14:section name="発表スライド" id="{789DB031-FDFC-D44E-9540-D595199FB6E0}">
          <p14:sldIdLst>
            <p14:sldId id="263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6"/>
    <p:restoredTop sz="94680"/>
  </p:normalViewPr>
  <p:slideViewPr>
    <p:cSldViewPr snapToGrid="0">
      <p:cViewPr varScale="1">
        <p:scale>
          <a:sx n="69" d="100"/>
          <a:sy n="69" d="100"/>
        </p:scale>
        <p:origin x="78" y="3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B3987-D592-5049-840F-092592B98F2D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522DF-5FE2-804A-95BF-B64814AF7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71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文字が書かれている&#10;&#10;AI 生成コンテンツは誤りを含む可能性があります。">
            <a:extLst>
              <a:ext uri="{FF2B5EF4-FFF2-40B4-BE49-F238E27FC236}">
                <a16:creationId xmlns:a16="http://schemas.microsoft.com/office/drawing/2014/main" id="{B5AB60B6-EE93-E7A2-3B2C-79254E9FB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発表スライド_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6C8CFAC-3052-6304-FE39-3CD7C6E640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3014" b="23014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C527BE0-D7D5-0119-7F13-8FE95EDCE12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4983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52E207A-56BE-A1A6-CB25-324416E07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effectLst>
                  <a:outerShdw blurRad="457200" algn="ctr" rotWithShape="0">
                    <a:schemeClr val="tx2">
                      <a:lumMod val="90000"/>
                      <a:lumOff val="10000"/>
                    </a:schemeClr>
                  </a:outerShdw>
                </a:effectLst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DC63319-1936-BCBA-CA4A-2C928074C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6100"/>
            <a:ext cx="9144000" cy="1655762"/>
          </a:xfrm>
          <a:noFill/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  <a:effectLst>
                  <a:outerShdw blurRad="304800" algn="ctr" rotWithShape="0">
                    <a:schemeClr val="tx2">
                      <a:lumMod val="90000"/>
                      <a:lumOff val="10000"/>
                    </a:scheme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3026F5A-4C1E-81C5-8476-85CC17903A79}"/>
              </a:ext>
            </a:extLst>
          </p:cNvPr>
          <p:cNvSpPr txBox="1"/>
          <p:nvPr userDrawn="1"/>
        </p:nvSpPr>
        <p:spPr>
          <a:xfrm>
            <a:off x="315686" y="6539500"/>
            <a:ext cx="13119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en-US" altLang="ja-JP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ASGO2025</a:t>
            </a:r>
            <a:endParaRPr kumimoji="1" lang="ja-JP" altLang="en-US" b="1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1F8A23E3-AD54-7F55-066D-9E2A80FA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2181" y="6497998"/>
            <a:ext cx="654133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5A691A-C0DC-F543-95F2-732E68570EC3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F361B2A-C4BA-62BA-F202-3A5F35A3E7B1}"/>
              </a:ext>
            </a:extLst>
          </p:cNvPr>
          <p:cNvCxnSpPr/>
          <p:nvPr userDrawn="1"/>
        </p:nvCxnSpPr>
        <p:spPr>
          <a:xfrm>
            <a:off x="1056000" y="3942608"/>
            <a:ext cx="100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3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発表スライド_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プレースホルダー 1">
            <a:extLst>
              <a:ext uri="{FF2B5EF4-FFF2-40B4-BE49-F238E27FC236}">
                <a16:creationId xmlns:a16="http://schemas.microsoft.com/office/drawing/2014/main" id="{E07B5903-28AF-DE3F-871A-D0467DE07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220899"/>
            <a:ext cx="10080000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28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5028CA0-8B4E-A93E-7913-9A7C71069804}"/>
              </a:ext>
            </a:extLst>
          </p:cNvPr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gradFill>
            <a:gsLst>
              <a:gs pos="60000">
                <a:schemeClr val="accent1">
                  <a:lumMod val="40000"/>
                  <a:lumOff val="60000"/>
                </a:schemeClr>
              </a:gs>
              <a:gs pos="8000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99A8CF6-1362-D0D9-20AC-DE421B3EB3C2}"/>
              </a:ext>
            </a:extLst>
          </p:cNvPr>
          <p:cNvSpPr txBox="1"/>
          <p:nvPr userDrawn="1"/>
        </p:nvSpPr>
        <p:spPr>
          <a:xfrm>
            <a:off x="315686" y="6539500"/>
            <a:ext cx="13119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en-US" altLang="ja-JP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ASGO2025</a:t>
            </a:r>
            <a:endParaRPr kumimoji="1" lang="ja-JP" altLang="en-US" b="1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スライド番号プレースホルダー 5">
            <a:extLst>
              <a:ext uri="{FF2B5EF4-FFF2-40B4-BE49-F238E27FC236}">
                <a16:creationId xmlns:a16="http://schemas.microsoft.com/office/drawing/2014/main" id="{B5C19A2C-4C9A-66AF-2D44-5990DF5E5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2181" y="6497998"/>
            <a:ext cx="654133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5A691A-C0DC-F543-95F2-732E68570EC3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E731B1D-689D-56F3-B767-800EFBF22A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2835" t="32739" r="5814" b="-5232"/>
          <a:stretch>
            <a:fillRect/>
          </a:stretch>
        </p:blipFill>
        <p:spPr>
          <a:xfrm>
            <a:off x="9697065" y="0"/>
            <a:ext cx="2494935" cy="1512037"/>
          </a:xfrm>
          <a:prstGeom prst="rect">
            <a:avLst/>
          </a:prstGeom>
        </p:spPr>
      </p:pic>
      <p:sp>
        <p:nvSpPr>
          <p:cNvPr id="14" name="テキスト プレースホルダー 2">
            <a:extLst>
              <a:ext uri="{FF2B5EF4-FFF2-40B4-BE49-F238E27FC236}">
                <a16:creationId xmlns:a16="http://schemas.microsoft.com/office/drawing/2014/main" id="{5798C544-C26F-FB9C-0EDF-C4265054B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6" y="1099673"/>
            <a:ext cx="11560628" cy="52981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lnSpc>
                <a:spcPct val="125000"/>
              </a:lnSpc>
              <a:spcAft>
                <a:spcPts val="600"/>
              </a:spcAft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lnSpc>
                <a:spcPct val="125000"/>
              </a:lnSpc>
              <a:spcAft>
                <a:spcPts val="600"/>
              </a:spcAft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lnSpc>
                <a:spcPct val="125000"/>
              </a:lnSpc>
              <a:spcAft>
                <a:spcPts val="600"/>
              </a:spcAft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lnSpc>
                <a:spcPct val="125000"/>
              </a:lnSpc>
              <a:spcAft>
                <a:spcPts val="600"/>
              </a:spcAft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lnSpc>
                <a:spcPct val="125000"/>
              </a:lnSpc>
              <a:spcAft>
                <a:spcPts val="600"/>
              </a:spcAft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43794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6A6A273-C31C-C25A-B9AC-C9061821C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2927F96-1912-6DF2-166F-1BD0BB770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711F3F-A11F-5F33-9406-EAC80B06A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BD2FF9-F22A-7394-3C9D-F29067BC3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D2E383-A800-B004-F38C-EE5463B98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185A691A-C0DC-F543-95F2-732E68570E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357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08A82E9-5310-B2CB-77B2-F465CF89D7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37950" y="6497638"/>
            <a:ext cx="654050" cy="360362"/>
          </a:xfrm>
        </p:spPr>
        <p:txBody>
          <a:bodyPr/>
          <a:lstStyle/>
          <a:p>
            <a:fld id="{185A691A-C0DC-F543-95F2-732E68570EC3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388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BFDF6-D784-E208-58AA-4DB00DADC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3569EA-ABA9-6029-3FF0-A0773B64E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8066"/>
            <a:ext cx="9144000" cy="2387600"/>
          </a:xfrm>
        </p:spPr>
        <p:txBody>
          <a:bodyPr/>
          <a:lstStyle/>
          <a:p>
            <a:r>
              <a:rPr kumimoji="1" lang="en-US" altLang="ja-JP" dirty="0"/>
              <a:t>Title</a:t>
            </a:r>
            <a:br>
              <a:rPr kumimoji="1" lang="en-US" altLang="ja-JP" dirty="0"/>
            </a:br>
            <a:r>
              <a:rPr lang="en-US" altLang="ja-JP" dirty="0" err="1"/>
              <a:t>Title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D827855-195C-363B-D51B-AA29A51C16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Institution, City, Date</a:t>
            </a:r>
          </a:p>
          <a:p>
            <a:r>
              <a:rPr lang="en-US" altLang="ja-JP" sz="3600" dirty="0"/>
              <a:t>Name of the speaker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1CD027-F9AC-2193-A964-6900229D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691A-C0DC-F543-95F2-732E68570EC3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49991D24-7BC9-8442-1EEA-DEC0A8D2B33D}"/>
              </a:ext>
            </a:extLst>
          </p:cNvPr>
          <p:cNvSpPr txBox="1">
            <a:spLocks/>
          </p:cNvSpPr>
          <p:nvPr/>
        </p:nvSpPr>
        <p:spPr>
          <a:xfrm>
            <a:off x="1524000" y="3037027"/>
            <a:ext cx="9144000" cy="65592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b="1" kern="1200">
                <a:solidFill>
                  <a:schemeClr val="bg1"/>
                </a:solidFill>
                <a:effectLst>
                  <a:outerShdw blurRad="457200" algn="ctr" rotWithShape="0">
                    <a:schemeClr val="tx2">
                      <a:lumMod val="90000"/>
                      <a:lumOff val="10000"/>
                    </a:scheme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+mj-cs"/>
              </a:defRPr>
            </a:lvl1pPr>
          </a:lstStyle>
          <a:p>
            <a:r>
              <a:rPr lang="en-US" altLang="ja-JP" sz="3600" dirty="0"/>
              <a:t>Subtitle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8217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B24A39-81C7-E935-0335-27CC55A4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Subject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EEBF32-0CD1-0518-6667-5B01EFEC0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Contents</a:t>
            </a:r>
          </a:p>
          <a:p>
            <a:pPr lvl="1"/>
            <a:r>
              <a:rPr lang="en-US" altLang="ja-JP" dirty="0"/>
              <a:t>XXXXXXXXXX</a:t>
            </a:r>
          </a:p>
          <a:p>
            <a:pPr lvl="1"/>
            <a:r>
              <a:rPr lang="en-US" altLang="ja-JP" dirty="0"/>
              <a:t>XXXXXXXXXX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7EC564-F5D4-AAB3-FC43-828519F3F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691A-C0DC-F543-95F2-732E68570EC3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67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CF23E-FDD0-0B6D-4662-0053CB50B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86F62-F479-3A2C-E77C-8A6F4F6B8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ASGO2025</a:t>
            </a:r>
            <a:br>
              <a:rPr kumimoji="1" lang="en-US" altLang="ja-JP" dirty="0"/>
            </a:br>
            <a:r>
              <a:rPr kumimoji="1" lang="en-US" altLang="ja-JP" dirty="0"/>
              <a:t>Conflict of Interest Disclosure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4B6322-5E6C-5424-910F-B100C3A8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691A-C0DC-F543-95F2-732E68570EC3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C6BBAA0-AFD9-B480-4EFC-11CCD7E0C8D2}"/>
              </a:ext>
            </a:extLst>
          </p:cNvPr>
          <p:cNvSpPr txBox="1">
            <a:spLocks noChangeArrowheads="1"/>
          </p:cNvSpPr>
          <p:nvPr/>
        </p:nvSpPr>
        <p:spPr>
          <a:xfrm>
            <a:off x="2301298" y="3725286"/>
            <a:ext cx="8280400" cy="160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bg2">
                    <a:lumMod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bg2">
                    <a:lumMod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kumimoji="1" sz="1800" kern="1200">
                <a:solidFill>
                  <a:schemeClr val="bg2">
                    <a:lumMod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kumimoji="1" sz="1600" kern="1200">
                <a:solidFill>
                  <a:schemeClr val="bg2">
                    <a:lumMod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kumimoji="1" sz="1600" kern="1200">
                <a:solidFill>
                  <a:schemeClr val="bg2">
                    <a:lumMod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In relation to this presentation,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ja-JP" sz="4000" b="1" dirty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There is no COI to be disclosed.</a:t>
            </a:r>
            <a:endParaRPr lang="en-US" altLang="ja-JP" b="1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正方形/長方形 1">
            <a:extLst>
              <a:ext uri="{FF2B5EF4-FFF2-40B4-BE49-F238E27FC236}">
                <a16:creationId xmlns:a16="http://schemas.microsoft.com/office/drawing/2014/main" id="{ABB60945-D7C1-44AE-42B5-725876AD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831" y="2360810"/>
            <a:ext cx="5748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4000" b="1" dirty="0"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Main </a:t>
            </a:r>
            <a:r>
              <a:rPr lang="en-US" altLang="ja-JP" sz="4000" b="1" dirty="0" err="1"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Author:xxxxxxx</a:t>
            </a:r>
            <a:endParaRPr lang="en-US" altLang="ja-JP" sz="4000" b="1" dirty="0"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73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4E81D-013F-0699-DB0D-3402BDAE4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A9D0D9-F703-5C8F-701F-7023DE60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220899"/>
            <a:ext cx="10080000" cy="108142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ASGO2025</a:t>
            </a:r>
            <a:br>
              <a:rPr kumimoji="1" lang="en-US" altLang="ja-JP" dirty="0"/>
            </a:br>
            <a:r>
              <a:rPr kumimoji="1" lang="en-US" altLang="ja-JP" dirty="0"/>
              <a:t>Conflict of Interest Disclosure</a:t>
            </a:r>
            <a:br>
              <a:rPr kumimoji="1" lang="en-US" altLang="ja-JP" dirty="0"/>
            </a:br>
            <a:r>
              <a:rPr kumimoji="1" lang="en-US" altLang="ja-JP" dirty="0"/>
              <a:t>Main author: </a:t>
            </a:r>
            <a:r>
              <a:rPr kumimoji="1" lang="en-US" altLang="ja-JP" dirty="0" err="1"/>
              <a:t>xxxxxxxxxx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FEB8D4-9A61-5A42-AF69-A9359214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691A-C0DC-F543-95F2-732E68570EC3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75BE1B6-CF77-129E-EE75-D4372FF8E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2211532"/>
            <a:ext cx="118014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750"/>
              </a:spcBef>
              <a:buFontTx/>
              <a:buNone/>
            </a:pPr>
            <a:r>
              <a:rPr kumimoji="0" lang="en-US" altLang="ja-JP" sz="2400" b="1"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In relation to this presentation, the following COI to be disclosed:</a:t>
            </a:r>
            <a:endParaRPr kumimoji="0" lang="ja-JP" altLang="en-US" sz="2400" b="1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FontTx/>
              <a:buNone/>
            </a:pPr>
            <a:endParaRPr kumimoji="0" lang="en-US" altLang="ja-JP" sz="2400" b="1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FontTx/>
              <a:buNone/>
            </a:pPr>
            <a:r>
              <a:rPr kumimoji="0" lang="ja-JP" altLang="en-US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r>
              <a:rPr kumimoji="0" lang="en-US" altLang="ja-JP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(1) Board member</a:t>
            </a:r>
            <a:r>
              <a:rPr kumimoji="0" lang="ja-JP" altLang="en-US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or Advisor of company</a:t>
            </a:r>
            <a:r>
              <a:rPr kumimoji="0" lang="ja-JP" altLang="en-US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：	</a:t>
            </a:r>
            <a:r>
              <a:rPr kumimoji="0" lang="en-US" altLang="ja-JP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None / Company name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FontTx/>
              <a:buNone/>
            </a:pPr>
            <a:r>
              <a:rPr kumimoji="0" lang="ja-JP" altLang="en-US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r>
              <a:rPr kumimoji="0" lang="en-US" altLang="ja-JP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(2) Profit of stock</a:t>
            </a:r>
            <a:r>
              <a:rPr kumimoji="0" lang="ja-JP" altLang="en-US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：	</a:t>
            </a:r>
            <a:r>
              <a:rPr kumimoji="0" lang="en-US" altLang="ja-JP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None / Company name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FontTx/>
              <a:buNone/>
            </a:pPr>
            <a:r>
              <a:rPr kumimoji="0" lang="ja-JP" altLang="en-US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r>
              <a:rPr kumimoji="0" lang="en-US" altLang="ja-JP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(3) Patient royalty</a:t>
            </a:r>
            <a:r>
              <a:rPr kumimoji="0" lang="ja-JP" altLang="en-US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：	</a:t>
            </a:r>
            <a:r>
              <a:rPr kumimoji="0" lang="en-US" altLang="ja-JP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None / Company name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FontTx/>
              <a:buNone/>
            </a:pPr>
            <a:r>
              <a:rPr kumimoji="0" lang="ja-JP" altLang="en-US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r>
              <a:rPr kumimoji="0" lang="en-US" altLang="ja-JP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(4) Lecture fees</a:t>
            </a:r>
            <a:r>
              <a:rPr kumimoji="0" lang="ja-JP" altLang="en-US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： </a:t>
            </a:r>
            <a:r>
              <a:rPr kumimoji="0" lang="en-US" altLang="ja-JP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None / Company name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FontTx/>
              <a:buNone/>
            </a:pPr>
            <a:r>
              <a:rPr kumimoji="0" lang="ja-JP" altLang="en-US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r>
              <a:rPr kumimoji="0" lang="en-US" altLang="ja-JP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(5) Manuscript fees</a:t>
            </a:r>
            <a:r>
              <a:rPr kumimoji="0" lang="ja-JP" altLang="en-US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： </a:t>
            </a:r>
            <a:r>
              <a:rPr kumimoji="0" lang="en-US" altLang="ja-JP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None / Company name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FontTx/>
              <a:buNone/>
            </a:pPr>
            <a:r>
              <a:rPr kumimoji="0" lang="ja-JP" altLang="en-US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r>
              <a:rPr kumimoji="0" lang="en-US" altLang="ja-JP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(6) Research expenses</a:t>
            </a:r>
            <a:r>
              <a:rPr kumimoji="0" lang="ja-JP" altLang="en-US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： </a:t>
            </a:r>
            <a:r>
              <a:rPr kumimoji="0" lang="en-US" altLang="ja-JP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None / Company name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FontTx/>
              <a:buNone/>
            </a:pPr>
            <a:r>
              <a:rPr kumimoji="0" lang="ja-JP" altLang="en-US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r>
              <a:rPr kumimoji="0" lang="en-US" altLang="ja-JP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(7) Presents or any other payment</a:t>
            </a:r>
            <a:r>
              <a:rPr kumimoji="0" lang="ja-JP" altLang="en-US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：	</a:t>
            </a:r>
            <a:r>
              <a:rPr kumimoji="0" lang="en-US" altLang="ja-JP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None / Company name</a:t>
            </a:r>
          </a:p>
        </p:txBody>
      </p:sp>
    </p:spTree>
    <p:extLst>
      <p:ext uri="{BB962C8B-B14F-4D97-AF65-F5344CB8AC3E}">
        <p14:creationId xmlns:p14="http://schemas.microsoft.com/office/powerpoint/2010/main" val="2660747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159</Words>
  <Application>Microsoft Office PowerPoint</Application>
  <PresentationFormat>ワイド画面</PresentationFormat>
  <Paragraphs>27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Meiryo UI</vt:lpstr>
      <vt:lpstr>游ゴシック</vt:lpstr>
      <vt:lpstr>Arial</vt:lpstr>
      <vt:lpstr>Office テーマ</vt:lpstr>
      <vt:lpstr>PowerPoint プレゼンテーション</vt:lpstr>
      <vt:lpstr>Title Title</vt:lpstr>
      <vt:lpstr>Subject</vt:lpstr>
      <vt:lpstr>ASGO2025 Conflict of Interest Disclosure</vt:lpstr>
      <vt:lpstr>ASGO2025 Conflict of Interest Disclosure Main author: xxxxxxxxxx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紗貴 今村</dc:creator>
  <cp:lastModifiedBy>MACC-1103</cp:lastModifiedBy>
  <cp:revision>22</cp:revision>
  <dcterms:created xsi:type="dcterms:W3CDTF">2025-06-04T21:18:34Z</dcterms:created>
  <dcterms:modified xsi:type="dcterms:W3CDTF">2025-06-26T03:19:30Z</dcterms:modified>
</cp:coreProperties>
</file>