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ja-JP"/>
    </a:defPPr>
    <a:lvl1pPr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1pPr>
    <a:lvl2pPr marL="4572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2pPr>
    <a:lvl3pPr marL="9144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3pPr>
    <a:lvl4pPr marL="13716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4pPr>
    <a:lvl5pPr marL="1828800" algn="l" defTabSz="457200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5pPr>
    <a:lvl6pPr marL="22860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6pPr>
    <a:lvl7pPr marL="27432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7pPr>
    <a:lvl8pPr marL="32004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8pPr>
    <a:lvl9pPr marL="3657600" algn="l" defTabSz="457200" rtl="0" eaLnBrk="1" latinLnBrk="0" hangingPunct="1">
      <a:defRPr kumimoji="1" kern="1200">
        <a:solidFill>
          <a:schemeClr val="tx1"/>
        </a:solidFill>
        <a:latin typeface="Calibri" charset="0"/>
        <a:ea typeface="ＭＳ Ｐゴシック" charset="0"/>
        <a:cs typeface="ＭＳ Ｐゴシック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9739"/>
    <p:restoredTop sz="94747"/>
  </p:normalViewPr>
  <p:slideViewPr>
    <p:cSldViewPr snapToGrid="0" snapToObjects="1" showGuides="1">
      <p:cViewPr varScale="1">
        <p:scale>
          <a:sx n="65" d="100"/>
          <a:sy n="65" d="100"/>
        </p:scale>
        <p:origin x="83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5401C3D-0AC1-ED41-8B51-0B8178CA284C}" type="datetimeFigureOut">
              <a:rPr kumimoji="1" lang="ja-JP" altLang="en-US" smtClean="0"/>
              <a:t>2024/1/29</a:t>
            </a:fld>
            <a:endParaRPr kumimoji="1" lang="ja-JP" altLang="en-US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ja-JP" altLang="en-US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57D513-5DA9-4446-BAB9-745DD24834DF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0628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57D513-5DA9-4446-BAB9-745DD24834DF}" type="slidenum">
              <a:rPr kumimoji="1" lang="ja-JP" altLang="en-US" smtClean="0"/>
              <a:t>1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5033415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B95F52-B194-7D4C-A1EF-96CAE4883B6E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188C214-2D8E-1944-A21B-3EA97AFAD53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8930877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13156-FB91-F044-9A2A-FDFF0A16A0DE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D1A9473-AF59-0647-8726-621FA66316D6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3249641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4EA1DA-3F59-E94C-97FF-293795C03456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FF8D90-16D7-934E-9885-4AC6FCA8F92D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673362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C06BA64-910C-504B-AA82-76ED1E71FF0D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35A492-1F41-EF44-8FE9-A3B7985DD26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5094900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1154C0-44CA-E042-B4AC-7560EE8A08CD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5AAC59-25AF-2F48-AFF7-E76CD366E373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4725481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A42817-8D36-A843-B858-13C1374CAA79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16B872-084F-3F4D-8F18-DAC843B312E1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6343490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34E9BE-1D7A-344D-A989-129A77049E7D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8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9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395A28-EA9D-3248-BF1C-8843AB63DA9C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284438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706533-2C29-904A-B5F6-B76F2F94A9BD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4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C2AE5-0C88-6D44-80BE-1E06BA31AA50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9374288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8FD3F-4CA0-8349-88E3-C1298232B6EF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3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4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91E79B-1A0B-3E49-91F5-7D76626CE27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0761278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04A14-22C9-F64C-8B7E-4A94DE5127F8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282D899-853B-A149-877F-64C64FBD8A3A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0302061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ja-JP" altLang="en-US" noProof="0"/>
              <a:t>プレースホルダーまでドラッグするかアイコンをクリックして図を追加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504F1A-1C5D-FD4F-88B5-BAEF7A561F8A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6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92A2B2-7C70-194B-8294-BF8AF157CF22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9869529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ー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タイトルの書式設定</a:t>
            </a:r>
          </a:p>
        </p:txBody>
      </p:sp>
      <p:sp>
        <p:nvSpPr>
          <p:cNvPr id="1027" name="テキスト プレースホルダー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FAA26D3D-D897-4be2-8F04-BA451C77F1D7}">
              <ma14:placeholderFlag xmlns="" xmlns:ma14="http://schemas.microsoft.com/office/mac/drawingml/2011/main" val="1"/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マスター</a:t>
            </a:r>
            <a:r>
              <a:rPr lang="en-US" altLang="ja-JP"/>
              <a:t> </a:t>
            </a:r>
            <a:r>
              <a:rPr lang="ja-JP" altLang="en-US"/>
              <a:t>テキストの書式設定</a:t>
            </a:r>
            <a:endParaRPr lang="en-US" altLang="ja-JP"/>
          </a:p>
          <a:p>
            <a:pPr lvl="1"/>
            <a:r>
              <a:rPr lang="ja-JP" altLang="en-US"/>
              <a:t>第</a:t>
            </a:r>
            <a:r>
              <a:rPr lang="en-US" altLang="ja-JP"/>
              <a:t> 2 </a:t>
            </a:r>
            <a:r>
              <a:rPr lang="ja-JP" altLang="en-US"/>
              <a:t>レベル</a:t>
            </a:r>
            <a:endParaRPr lang="en-US" altLang="ja-JP"/>
          </a:p>
          <a:p>
            <a:pPr lvl="2"/>
            <a:r>
              <a:rPr lang="ja-JP" altLang="en-US"/>
              <a:t>第</a:t>
            </a:r>
            <a:r>
              <a:rPr lang="en-US" altLang="ja-JP"/>
              <a:t> 3 </a:t>
            </a:r>
            <a:r>
              <a:rPr lang="ja-JP" altLang="en-US"/>
              <a:t>レベル</a:t>
            </a:r>
            <a:endParaRPr lang="en-US" altLang="ja-JP"/>
          </a:p>
          <a:p>
            <a:pPr lvl="3"/>
            <a:r>
              <a:rPr lang="ja-JP" altLang="en-US"/>
              <a:t>第</a:t>
            </a:r>
            <a:r>
              <a:rPr lang="en-US" altLang="ja-JP"/>
              <a:t> 4 </a:t>
            </a:r>
            <a:r>
              <a:rPr lang="ja-JP" altLang="en-US"/>
              <a:t>レベル</a:t>
            </a:r>
            <a:endParaRPr lang="en-US" altLang="ja-JP"/>
          </a:p>
          <a:p>
            <a:pPr lvl="4"/>
            <a:r>
              <a:rPr lang="ja-JP" altLang="en-US"/>
              <a:t>第</a:t>
            </a:r>
            <a:r>
              <a:rPr lang="en-US" altLang="ja-JP"/>
              <a:t> 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5E30A970-384E-2D47-8055-81B269BB1439}" type="datetimeFigureOut">
              <a:rPr lang="ja-JP" altLang="en-US"/>
              <a:pPr>
                <a:defRPr/>
              </a:pPr>
              <a:t>2024/1/29</a:t>
            </a:fld>
            <a:endParaRPr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fld id="{218B1AB0-84E5-4C4A-AA62-68C0E03B275E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fontAlgn="base" hangingPunct="1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ＭＳ Ｐゴシック" charset="0"/>
        </a:defRPr>
      </a:lvl1pPr>
      <a:lvl2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2pPr>
      <a:lvl3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3pPr>
      <a:lvl4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4pPr>
      <a:lvl5pPr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5pPr>
      <a:lvl6pPr marL="4572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6pPr>
      <a:lvl7pPr marL="9144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7pPr>
      <a:lvl8pPr marL="13716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8pPr>
      <a:lvl9pPr marL="1828800" algn="ctr" defTabSz="457200" rtl="0" eaLnBrk="1" fontAlgn="base" hangingPunct="1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charset="0"/>
          <a:ea typeface="ＭＳ Ｐゴシック" charset="0"/>
          <a:cs typeface="ＭＳ Ｐゴシック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ＭＳ Ｐゴシック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テキスト ボックス 5"/>
          <p:cNvSpPr txBox="1"/>
          <p:nvPr/>
        </p:nvSpPr>
        <p:spPr>
          <a:xfrm>
            <a:off x="1092780" y="3556660"/>
            <a:ext cx="642996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I have no COI with regard to our presentation.</a:t>
            </a:r>
            <a:endParaRPr kumimoji="1" lang="ja-JP" altLang="en-US" sz="24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9" name="正方形/長方形 8">
            <a:extLst>
              <a:ext uri="{FF2B5EF4-FFF2-40B4-BE49-F238E27FC236}">
                <a16:creationId xmlns:a16="http://schemas.microsoft.com/office/drawing/2014/main" id="{A94C067C-4B9F-4E19-98B7-F83E0EF92C60}"/>
              </a:ext>
            </a:extLst>
          </p:cNvPr>
          <p:cNvSpPr/>
          <p:nvPr/>
        </p:nvSpPr>
        <p:spPr>
          <a:xfrm>
            <a:off x="-3328" y="0"/>
            <a:ext cx="9147327" cy="1875833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91DA77F-ECB9-4082-A74C-0F64985419A9}"/>
              </a:ext>
            </a:extLst>
          </p:cNvPr>
          <p:cNvSpPr txBox="1"/>
          <p:nvPr/>
        </p:nvSpPr>
        <p:spPr>
          <a:xfrm>
            <a:off x="449655" y="1302802"/>
            <a:ext cx="7280134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Authors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：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Ichiro Tokyo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、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Jiro Kyoto</a:t>
            </a:r>
            <a:r>
              <a:rPr lang="ja-JP" altLang="en-US" sz="240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、○</a:t>
            </a:r>
            <a:r>
              <a:rPr lang="en-US" altLang="ja-JP" sz="2400" dirty="0" err="1">
                <a:latin typeface="Helvetica" pitchFamily="2" charset="0"/>
                <a:ea typeface="Hiragino Maru Gothic ProN W4" charset="-128"/>
                <a:cs typeface="Hiragino Maru Gothic ProN W4" charset="-128"/>
              </a:rPr>
              <a:t>Sabro</a:t>
            </a:r>
            <a:r>
              <a:rPr lang="en-US" altLang="ja-JP" sz="2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 Osaka</a:t>
            </a:r>
            <a:endParaRPr kumimoji="1" lang="ja-JP" altLang="en-US" sz="24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B84A546F-95A1-4027-BEE8-93891E3474B2}"/>
              </a:ext>
            </a:extLst>
          </p:cNvPr>
          <p:cNvSpPr txBox="1"/>
          <p:nvPr/>
        </p:nvSpPr>
        <p:spPr>
          <a:xfrm>
            <a:off x="1737337" y="289571"/>
            <a:ext cx="4607352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4400" dirty="0">
                <a:latin typeface="Helvetica" pitchFamily="2" charset="0"/>
                <a:ea typeface="Hiragino Maru Gothic ProN W4" charset="-128"/>
                <a:cs typeface="Hiragino Maru Gothic ProN W4" charset="-128"/>
              </a:rPr>
              <a:t>Disclosure of COI</a:t>
            </a:r>
            <a:endParaRPr kumimoji="1" lang="ja-JP" altLang="en-US" sz="4400" dirty="0">
              <a:latin typeface="Helvetica" pitchFamily="2" charset="0"/>
              <a:ea typeface="Hiragino Maru Gothic ProN W4" charset="-128"/>
              <a:cs typeface="Hiragino Maru Gothic ProN W4" charset="-128"/>
            </a:endParaRPr>
          </a:p>
        </p:txBody>
      </p:sp>
      <p:pic>
        <p:nvPicPr>
          <p:cNvPr id="15" name="図 14">
            <a:extLst>
              <a:ext uri="{FF2B5EF4-FFF2-40B4-BE49-F238E27FC236}">
                <a16:creationId xmlns:a16="http://schemas.microsoft.com/office/drawing/2014/main" id="{030B512D-CA4E-4057-AED3-ACE9B410B503}"/>
              </a:ext>
            </a:extLst>
          </p:cNvPr>
          <p:cNvPicPr>
            <a:picLocks/>
          </p:cNvPicPr>
          <p:nvPr/>
        </p:nvPicPr>
        <p:blipFill>
          <a:blip r:embed="rId3"/>
          <a:stretch>
            <a:fillRect/>
          </a:stretch>
        </p:blipFill>
        <p:spPr>
          <a:xfrm>
            <a:off x="7545988" y="50799"/>
            <a:ext cx="1547999" cy="1044000"/>
          </a:xfrm>
          <a:prstGeom prst="rect">
            <a:avLst/>
          </a:prstGeom>
          <a:ln w="12700" cmpd="sng">
            <a:noFill/>
          </a:ln>
        </p:spPr>
      </p:pic>
    </p:spTree>
    <p:extLst>
      <p:ext uri="{BB962C8B-B14F-4D97-AF65-F5344CB8AC3E}">
        <p14:creationId xmlns:p14="http://schemas.microsoft.com/office/powerpoint/2010/main" val="1507946068"/>
      </p:ext>
    </p:extLst>
  </p:cSld>
  <p:clrMapOvr>
    <a:masterClrMapping/>
  </p:clrMapOvr>
</p:sld>
</file>

<file path=ppt/theme/theme1.xml><?xml version="1.0" encoding="utf-8"?>
<a:theme xmlns:a="http://schemas.openxmlformats.org/drawingml/2006/main" name="既定の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ホワイ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Yu Gothic Light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Yu Gothic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既定のテーマ</Template>
  <TotalTime>62</TotalTime>
  <Words>25</Words>
  <Application>Microsoft Office PowerPoint</Application>
  <PresentationFormat>画面に合わせる (4:3)</PresentationFormat>
  <Paragraphs>4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Yu Gothic</vt:lpstr>
      <vt:lpstr>Arial</vt:lpstr>
      <vt:lpstr>Calibri</vt:lpstr>
      <vt:lpstr>Helvetica</vt:lpstr>
      <vt:lpstr>既定のテーマ</vt:lpstr>
      <vt:lpstr>PowerPoint プレゼンテーション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COI [NO]</dc:title>
  <dc:subject/>
  <dc:creator>kyushu_469</dc:creator>
  <cp:keywords/>
  <dc:description/>
  <cp:lastModifiedBy>古井芳枝</cp:lastModifiedBy>
  <cp:revision>25</cp:revision>
  <cp:lastPrinted>2018-08-02T06:10:24Z</cp:lastPrinted>
  <dcterms:created xsi:type="dcterms:W3CDTF">2017-10-03T04:12:05Z</dcterms:created>
  <dcterms:modified xsi:type="dcterms:W3CDTF">2024-01-29T11:45:26Z</dcterms:modified>
  <cp:category/>
</cp:coreProperties>
</file>