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739"/>
    <p:restoredTop sz="94747"/>
  </p:normalViewPr>
  <p:slideViewPr>
    <p:cSldViewPr snapToGrid="0" snapToObjects="1" showGuides="1">
      <p:cViewPr varScale="1">
        <p:scale>
          <a:sx n="65" d="100"/>
          <a:sy n="65" d="100"/>
        </p:scale>
        <p:origin x="83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01C3D-0AC1-ED41-8B51-0B8178CA284C}" type="datetimeFigureOut">
              <a:rPr kumimoji="1" lang="ja-JP" altLang="en-US" smtClean="0"/>
              <a:t>2024/1/29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D513-5DA9-4446-BAB9-745DD2483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2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5F52-B194-7D4C-A1EF-96CAE4883B6E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C214-2D8E-1944-A21B-3EA97AFAD53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30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13156-FB91-F044-9A2A-FDFF0A16A0DE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9473-AF59-0647-8726-621FA66316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49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A1DA-3F59-E94C-97FF-293795C03456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F8D90-16D7-934E-9885-4AC6FCA8F9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3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BA64-910C-504B-AA82-76ED1E71FF0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A492-1F41-EF44-8FE9-A3B7985DD2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949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54C0-44CA-E042-B4AC-7560EE8A08C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AAC59-25AF-2F48-AFF7-E76CD366E3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25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42817-8D36-A843-B858-13C1374CAA79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6B872-084F-3F4D-8F18-DAC843B312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43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E9BE-1D7A-344D-A989-129A77049E7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A28-EA9D-3248-BF1C-8843AB63DA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44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6533-2C29-904A-B5F6-B76F2F94A9BD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2AE5-0C88-6D44-80BE-1E06BA31AA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742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D3F-4CA0-8349-88E3-C1298232B6EF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E79B-1A0B-3E49-91F5-7D76626CE2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12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04A14-22C9-F64C-8B7E-4A94DE5127F8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D899-853B-A149-877F-64C64FBD8A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302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プレースホルダーまでドラッグするかアイコンをクリックして図を追加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04F1A-1C5D-FD4F-88B5-BAEF7A561F8A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A2B2-7C70-194B-8294-BF8AF157CF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695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E30A970-384E-2D47-8055-81B269BB1439}" type="datetimeFigureOut">
              <a:rPr lang="ja-JP" altLang="en-US"/>
              <a:pPr>
                <a:defRPr/>
              </a:pPr>
              <a:t>2024/1/29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18B1AB0-84E5-4C4A-AA62-68C0E03B27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-3328" y="0"/>
            <a:ext cx="9147327" cy="18758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61418" y="2361814"/>
            <a:ext cx="7697365" cy="3508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Matters requiring disclosure of COI with regard to our presentation </a:t>
            </a:r>
          </a:p>
          <a:p>
            <a:r>
              <a:rPr kumimoji="1"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during the past 3 years are as follows</a:t>
            </a:r>
            <a:r>
              <a:rPr lang="en-US" altLang="ja-JP" sz="20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;</a:t>
            </a:r>
            <a:endParaRPr kumimoji="1"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endParaRPr kumimoji="1" lang="en-US" altLang="ja-JP" sz="20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①</a:t>
            </a:r>
            <a:r>
              <a:rPr lang="en-US" altLang="ja-JP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Advisor</a:t>
            </a:r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lang="en-US" altLang="ja-JP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kumimoji="1"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②</a:t>
            </a:r>
            <a:r>
              <a:rPr kumimoji="1" lang="en-US" altLang="ja-JP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Stock ownership/capital gain</a:t>
            </a:r>
            <a:r>
              <a:rPr kumimoji="1"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en-US" altLang="ja-JP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③</a:t>
            </a:r>
            <a:r>
              <a:rPr lang="en-US" altLang="ja-JP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Patent royalties</a:t>
            </a:r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lang="en-US" altLang="ja-JP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kumimoji="1"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④</a:t>
            </a:r>
            <a:r>
              <a:rPr kumimoji="1" lang="en-US" altLang="ja-JP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Honoraria</a:t>
            </a:r>
            <a:r>
              <a:rPr kumimoji="1"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en-US" altLang="ja-JP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⑤</a:t>
            </a:r>
            <a:r>
              <a:rPr lang="en-US" altLang="ja-JP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Writing fees</a:t>
            </a:r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lang="en-US" altLang="ja-JP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kumimoji="1"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⑥</a:t>
            </a:r>
            <a:r>
              <a:rPr kumimoji="1" lang="en-US" altLang="ja-JP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Grants for commissioned/joint research</a:t>
            </a:r>
            <a:r>
              <a:rPr kumimoji="1"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en-US" altLang="ja-JP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⑦</a:t>
            </a:r>
            <a:r>
              <a:rPr lang="en-US" altLang="ja-JP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Scholarship grants</a:t>
            </a:r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lang="en-US" altLang="ja-JP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kumimoji="1"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⑧</a:t>
            </a:r>
            <a:r>
              <a:rPr kumimoji="1" lang="en-US" altLang="ja-JP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Endowed chair</a:t>
            </a:r>
            <a:r>
              <a:rPr kumimoji="1"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en-US" altLang="ja-JP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  <a:p>
            <a:pPr marL="409575"/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⑨</a:t>
            </a:r>
            <a:r>
              <a:rPr lang="en-US" altLang="ja-JP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Gifts or other forms of compensation</a:t>
            </a:r>
            <a:r>
              <a:rPr lang="ja-JP" altLang="en-US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endParaRPr kumimoji="1" lang="ja-JP" altLang="en-US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272AE91-36A5-8542-A5FD-C71629315840}"/>
              </a:ext>
            </a:extLst>
          </p:cNvPr>
          <p:cNvSpPr txBox="1"/>
          <p:nvPr/>
        </p:nvSpPr>
        <p:spPr>
          <a:xfrm>
            <a:off x="449655" y="1302802"/>
            <a:ext cx="7280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Authors</a:t>
            </a:r>
            <a:r>
              <a:rPr lang="ja-JP" altLang="en-US" sz="240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：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Ichiro Tokyo</a:t>
            </a:r>
            <a:r>
              <a:rPr lang="ja-JP" altLang="en-US" sz="240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、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Jiro Kyoto</a:t>
            </a:r>
            <a:r>
              <a:rPr lang="ja-JP" altLang="en-US" sz="240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、○</a:t>
            </a:r>
            <a:r>
              <a:rPr lang="en-US" altLang="ja-JP" sz="2400" dirty="0" err="1">
                <a:latin typeface="Helvetica" pitchFamily="2" charset="0"/>
                <a:ea typeface="Hiragino Maru Gothic ProN W4" charset="-128"/>
                <a:cs typeface="Hiragino Maru Gothic ProN W4" charset="-128"/>
              </a:rPr>
              <a:t>Sabro</a:t>
            </a:r>
            <a:r>
              <a:rPr lang="en-US" altLang="ja-JP" sz="2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 Osaka</a:t>
            </a:r>
            <a:endParaRPr kumimoji="1" lang="ja-JP" altLang="en-US" sz="24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DD3AFEC-E75C-C64E-953F-9CF22BF1A3B0}"/>
              </a:ext>
            </a:extLst>
          </p:cNvPr>
          <p:cNvSpPr txBox="1"/>
          <p:nvPr/>
        </p:nvSpPr>
        <p:spPr>
          <a:xfrm>
            <a:off x="1737337" y="289571"/>
            <a:ext cx="46073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>
                <a:latin typeface="Helvetica" pitchFamily="2" charset="0"/>
                <a:ea typeface="Hiragino Maru Gothic ProN W4" charset="-128"/>
                <a:cs typeface="Hiragino Maru Gothic ProN W4" charset="-128"/>
              </a:rPr>
              <a:t>Disclosure of COI</a:t>
            </a:r>
            <a:endParaRPr kumimoji="1" lang="ja-JP" altLang="en-US" sz="4400" dirty="0">
              <a:latin typeface="Helvetica" pitchFamily="2" charset="0"/>
              <a:ea typeface="Hiragino Maru Gothic ProN W4" charset="-128"/>
              <a:cs typeface="Hiragino Maru Gothic ProN W4" charset="-128"/>
            </a:endParaRPr>
          </a:p>
        </p:txBody>
      </p:sp>
      <p:pic>
        <p:nvPicPr>
          <p:cNvPr id="8" name="図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7545988" y="50799"/>
            <a:ext cx="1547999" cy="1044000"/>
          </a:xfrm>
          <a:prstGeom prst="rect">
            <a:avLst/>
          </a:prstGeom>
          <a:ln w="12700" cmpd="sng">
            <a:noFill/>
          </a:ln>
        </p:spPr>
      </p:pic>
    </p:spTree>
    <p:extLst>
      <p:ext uri="{BB962C8B-B14F-4D97-AF65-F5344CB8AC3E}">
        <p14:creationId xmlns:p14="http://schemas.microsoft.com/office/powerpoint/2010/main" val="823069500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既定のテーマ</Template>
  <TotalTime>102</TotalTime>
  <Words>78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</vt:lpstr>
      <vt:lpstr>Arial</vt:lpstr>
      <vt:lpstr>Calibri</vt:lpstr>
      <vt:lpstr>Helvetica</vt:lpstr>
      <vt:lpstr>既定のテーマ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鐘ヶ江裕美</dc:creator>
  <cp:keywords/>
  <dc:description/>
  <cp:lastModifiedBy>古井芳枝</cp:lastModifiedBy>
  <cp:revision>29</cp:revision>
  <cp:lastPrinted>2018-08-02T06:10:24Z</cp:lastPrinted>
  <dcterms:created xsi:type="dcterms:W3CDTF">2017-10-03T04:12:05Z</dcterms:created>
  <dcterms:modified xsi:type="dcterms:W3CDTF">2024-01-29T11:45:10Z</dcterms:modified>
  <cp:category/>
</cp:coreProperties>
</file>