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24"/>
    <p:restoredTop sz="94709"/>
  </p:normalViewPr>
  <p:slideViewPr>
    <p:cSldViewPr snapToGrid="0" snapToObjects="1" showGuides="1">
      <p:cViewPr varScale="1">
        <p:scale>
          <a:sx n="65" d="100"/>
          <a:sy n="65" d="100"/>
        </p:scale>
        <p:origin x="10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7D513-5DA9-4446-BAB9-745DD24834D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3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540438" y="2912103"/>
            <a:ext cx="66479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演題発表内容に関連し、発表者らに開示すべき</a:t>
            </a:r>
            <a:endParaRPr kumimoji="1" lang="en-US" altLang="ja-JP" sz="2400" dirty="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r>
              <a:rPr kumimoji="1" lang="en-US" altLang="ja-JP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COI</a:t>
            </a:r>
            <a:r>
              <a:rPr kumimoji="1" lang="ja-JP" altLang="en-US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関係にある企業などはありません。</a:t>
            </a:r>
          </a:p>
        </p:txBody>
      </p:sp>
      <p:grpSp>
        <p:nvGrpSpPr>
          <p:cNvPr id="9" name="図形グループ 8"/>
          <p:cNvGrpSpPr/>
          <p:nvPr/>
        </p:nvGrpSpPr>
        <p:grpSpPr>
          <a:xfrm>
            <a:off x="158528" y="404948"/>
            <a:ext cx="8826944" cy="1923614"/>
            <a:chOff x="158528" y="404948"/>
            <a:chExt cx="8826944" cy="1923614"/>
          </a:xfrm>
        </p:grpSpPr>
        <p:sp>
          <p:nvSpPr>
            <p:cNvPr id="7" name="正方形/長方形 6"/>
            <p:cNvSpPr/>
            <p:nvPr/>
          </p:nvSpPr>
          <p:spPr>
            <a:xfrm>
              <a:off x="158528" y="404948"/>
              <a:ext cx="8826944" cy="192361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3403250" y="649686"/>
              <a:ext cx="233749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COI</a:t>
              </a:r>
              <a:r>
                <a:rPr lang="ja-JP" altLang="en-US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開示</a:t>
              </a:r>
              <a:endParaRPr kumimoji="1" lang="ja-JP" altLang="en-US" sz="4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609199" y="1702319"/>
              <a:ext cx="81868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発表者名：　東京一郎、京都次郎、大阪三郎、○福岡四郎</a:t>
              </a:r>
              <a:endParaRPr kumimoji="1" lang="ja-JP" altLang="en-US" sz="2400" dirty="0">
                <a:latin typeface="Hiragino Maru Gothic ProN W4" charset="-128"/>
                <a:ea typeface="Hiragino Maru Gothic ProN W4" charset="-128"/>
                <a:cs typeface="Hiragino Maru Gothic ProN W4" charset="-128"/>
              </a:endParaRPr>
            </a:p>
          </p:txBody>
        </p:sp>
      </p:grpSp>
      <p:pic>
        <p:nvPicPr>
          <p:cNvPr id="13" name="図 12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102" y="466247"/>
            <a:ext cx="1439998" cy="899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0997625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43</TotalTime>
  <Words>38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Maru Gothic ProN W4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coi スライド</dc:creator>
  <cp:keywords/>
  <dc:description/>
  <cp:lastModifiedBy>古井芳枝</cp:lastModifiedBy>
  <cp:revision>15</cp:revision>
  <cp:lastPrinted>2017-10-04T02:50:58Z</cp:lastPrinted>
  <dcterms:created xsi:type="dcterms:W3CDTF">2017-10-03T04:12:05Z</dcterms:created>
  <dcterms:modified xsi:type="dcterms:W3CDTF">2024-01-29T11:44:50Z</dcterms:modified>
  <cp:category/>
</cp:coreProperties>
</file>