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739"/>
    <p:restoredTop sz="94747"/>
  </p:normalViewPr>
  <p:slideViewPr>
    <p:cSldViewPr snapToGrid="0" snapToObjects="1" showGuides="1">
      <p:cViewPr varScale="1">
        <p:scale>
          <a:sx n="65" d="100"/>
          <a:sy n="65" d="100"/>
        </p:scale>
        <p:origin x="83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01C3D-0AC1-ED41-8B51-0B8178CA284C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7D513-5DA9-4446-BAB9-745DD2483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62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7D513-5DA9-4446-BAB9-745DD24834D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33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95F52-B194-7D4C-A1EF-96CAE4883B6E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C214-2D8E-1944-A21B-3EA97AFAD5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30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13156-FB91-F044-9A2A-FDFF0A16A0DE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9473-AF59-0647-8726-621FA66316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496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A1DA-3F59-E94C-97FF-293795C03456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F8D90-16D7-934E-9885-4AC6FCA8F9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73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BA64-910C-504B-AA82-76ED1E71FF0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A492-1F41-EF44-8FE9-A3B7985DD2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949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154C0-44CA-E042-B4AC-7560EE8A08C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AAC59-25AF-2F48-AFF7-E76CD366E3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254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42817-8D36-A843-B858-13C1374CAA79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6B872-084F-3F4D-8F18-DAC843B312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43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4E9BE-1D7A-344D-A989-129A77049E7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5A28-EA9D-3248-BF1C-8843AB63DA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44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6533-2C29-904A-B5F6-B76F2F94A9B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2AE5-0C88-6D44-80BE-1E06BA31A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742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8FD3F-4CA0-8349-88E3-C1298232B6EF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E79B-1A0B-3E49-91F5-7D76626CE2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12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04A14-22C9-F64C-8B7E-4A94DE5127F8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D899-853B-A149-877F-64C64FBD8A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302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プレースホルダーまでドラッグするかアイコンをクリックして図を追加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04F1A-1C5D-FD4F-88B5-BAEF7A561F8A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2A2B2-7C70-194B-8294-BF8AF157CF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695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E30A970-384E-2D47-8055-81B269BB1439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8B1AB0-84E5-4C4A-AA62-68C0E03B27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092780" y="3556660"/>
            <a:ext cx="6429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I have no COI with regard to our presentation.</a:t>
            </a:r>
            <a:endParaRPr kumimoji="1" lang="ja-JP" altLang="en-US" sz="24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94C067C-4B9F-4E19-98B7-F83E0EF92C60}"/>
              </a:ext>
            </a:extLst>
          </p:cNvPr>
          <p:cNvSpPr/>
          <p:nvPr/>
        </p:nvSpPr>
        <p:spPr>
          <a:xfrm>
            <a:off x="-3328" y="0"/>
            <a:ext cx="9147327" cy="18758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91DA77F-ECB9-4082-A74C-0F64985419A9}"/>
              </a:ext>
            </a:extLst>
          </p:cNvPr>
          <p:cNvSpPr txBox="1"/>
          <p:nvPr/>
        </p:nvSpPr>
        <p:spPr>
          <a:xfrm>
            <a:off x="449655" y="1302802"/>
            <a:ext cx="7280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Authors</a:t>
            </a:r>
            <a:r>
              <a:rPr lang="ja-JP" altLang="en-US" sz="240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Ichiro Tokyo</a:t>
            </a:r>
            <a:r>
              <a:rPr lang="ja-JP" altLang="en-US" sz="240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、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Jiro Kyoto</a:t>
            </a:r>
            <a:r>
              <a:rPr lang="ja-JP" altLang="en-US" sz="240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、○</a:t>
            </a:r>
            <a:r>
              <a:rPr lang="en-US" altLang="ja-JP" sz="2400" dirty="0" err="1">
                <a:latin typeface="Helvetica" pitchFamily="2" charset="0"/>
                <a:ea typeface="Hiragino Maru Gothic ProN W4" charset="-128"/>
                <a:cs typeface="Hiragino Maru Gothic ProN W4" charset="-128"/>
              </a:rPr>
              <a:t>Sabro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Osaka</a:t>
            </a:r>
            <a:endParaRPr kumimoji="1" lang="ja-JP" altLang="en-US" sz="24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84A546F-95A1-4027-BEE8-93891E3474B2}"/>
              </a:ext>
            </a:extLst>
          </p:cNvPr>
          <p:cNvSpPr txBox="1"/>
          <p:nvPr/>
        </p:nvSpPr>
        <p:spPr>
          <a:xfrm>
            <a:off x="1737337" y="289571"/>
            <a:ext cx="46073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Disclosure of COI</a:t>
            </a:r>
            <a:endParaRPr kumimoji="1" lang="ja-JP" altLang="en-US" sz="44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030B512D-CA4E-4057-AED3-ACE9B410B50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545988" y="50799"/>
            <a:ext cx="1547999" cy="1044000"/>
          </a:xfrm>
          <a:prstGeom prst="rect">
            <a:avLst/>
          </a:prstGeom>
          <a:ln w="12700" cmpd="sng">
            <a:noFill/>
          </a:ln>
        </p:spPr>
      </p:pic>
    </p:spTree>
    <p:extLst>
      <p:ext uri="{BB962C8B-B14F-4D97-AF65-F5344CB8AC3E}">
        <p14:creationId xmlns:p14="http://schemas.microsoft.com/office/powerpoint/2010/main" val="1507946068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既定のテーマ</Template>
  <TotalTime>62</TotalTime>
  <Words>25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</vt:lpstr>
      <vt:lpstr>Arial</vt:lpstr>
      <vt:lpstr>Calibri</vt:lpstr>
      <vt:lpstr>Helvetica</vt:lpstr>
      <vt:lpstr>既定のテーマ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[NO]</dc:title>
  <dc:subject/>
  <dc:creator>kyushu_469</dc:creator>
  <cp:keywords/>
  <dc:description/>
  <cp:lastModifiedBy>古井芳枝</cp:lastModifiedBy>
  <cp:revision>25</cp:revision>
  <cp:lastPrinted>2018-08-02T06:10:24Z</cp:lastPrinted>
  <dcterms:created xsi:type="dcterms:W3CDTF">2017-10-03T04:12:05Z</dcterms:created>
  <dcterms:modified xsi:type="dcterms:W3CDTF">2024-01-29T11:45:26Z</dcterms:modified>
  <cp:category/>
</cp:coreProperties>
</file>